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ink/ink1.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 id="2147483708" r:id="rId7"/>
    <p:sldMasterId id="2147483720" r:id="rId8"/>
    <p:sldMasterId id="2147483732" r:id="rId9"/>
    <p:sldMasterId id="2147483744" r:id="rId10"/>
    <p:sldMasterId id="2147483756" r:id="rId11"/>
    <p:sldMasterId id="2147483768" r:id="rId12"/>
    <p:sldMasterId id="2147483780" r:id="rId13"/>
    <p:sldMasterId id="2147483792" r:id="rId14"/>
    <p:sldMasterId id="2147483804" r:id="rId15"/>
    <p:sldMasterId id="2147483816" r:id="rId16"/>
    <p:sldMasterId id="2147483828" r:id="rId17"/>
    <p:sldMasterId id="2147483840" r:id="rId18"/>
    <p:sldMasterId id="2147483852" r:id="rId19"/>
    <p:sldMasterId id="2147483864" r:id="rId20"/>
    <p:sldMasterId id="2147483876" r:id="rId21"/>
    <p:sldMasterId id="2147483888" r:id="rId22"/>
    <p:sldMasterId id="2147483900" r:id="rId23"/>
    <p:sldMasterId id="2147483912" r:id="rId24"/>
    <p:sldMasterId id="2147483924" r:id="rId25"/>
    <p:sldMasterId id="2147483936" r:id="rId26"/>
    <p:sldMasterId id="2147483948" r:id="rId27"/>
    <p:sldMasterId id="2147483960" r:id="rId28"/>
    <p:sldMasterId id="2147483972" r:id="rId29"/>
    <p:sldMasterId id="2147483984" r:id="rId30"/>
    <p:sldMasterId id="2147483996" r:id="rId31"/>
    <p:sldMasterId id="2147484008" r:id="rId32"/>
    <p:sldMasterId id="2147484020" r:id="rId33"/>
    <p:sldMasterId id="2147484032" r:id="rId34"/>
  </p:sldMasterIdLst>
  <p:notesMasterIdLst>
    <p:notesMasterId r:id="rId112"/>
  </p:notesMasterIdLst>
  <p:sldIdLst>
    <p:sldId id="538" r:id="rId35"/>
    <p:sldId id="295" r:id="rId36"/>
    <p:sldId id="539" r:id="rId37"/>
    <p:sldId id="582" r:id="rId38"/>
    <p:sldId id="583" r:id="rId39"/>
    <p:sldId id="610" r:id="rId40"/>
    <p:sldId id="584" r:id="rId41"/>
    <p:sldId id="611" r:id="rId42"/>
    <p:sldId id="692" r:id="rId43"/>
    <p:sldId id="585" r:id="rId44"/>
    <p:sldId id="1390" r:id="rId45"/>
    <p:sldId id="691" r:id="rId46"/>
    <p:sldId id="612" r:id="rId47"/>
    <p:sldId id="911" r:id="rId48"/>
    <p:sldId id="586" r:id="rId49"/>
    <p:sldId id="595" r:id="rId50"/>
    <p:sldId id="846" r:id="rId51"/>
    <p:sldId id="1506" r:id="rId52"/>
    <p:sldId id="613" r:id="rId53"/>
    <p:sldId id="1726" r:id="rId54"/>
    <p:sldId id="979" r:id="rId55"/>
    <p:sldId id="980" r:id="rId56"/>
    <p:sldId id="1391" r:id="rId57"/>
    <p:sldId id="1392" r:id="rId58"/>
    <p:sldId id="604" r:id="rId59"/>
    <p:sldId id="693" r:id="rId60"/>
    <p:sldId id="605" r:id="rId61"/>
    <p:sldId id="606" r:id="rId62"/>
    <p:sldId id="1844" r:id="rId63"/>
    <p:sldId id="2075" r:id="rId64"/>
    <p:sldId id="2076" r:id="rId65"/>
    <p:sldId id="587" r:id="rId66"/>
    <p:sldId id="1846" r:id="rId67"/>
    <p:sldId id="1847" r:id="rId68"/>
    <p:sldId id="1848" r:id="rId69"/>
    <p:sldId id="1849" r:id="rId70"/>
    <p:sldId id="1850" r:id="rId71"/>
    <p:sldId id="614" r:id="rId72"/>
    <p:sldId id="588" r:id="rId73"/>
    <p:sldId id="589" r:id="rId74"/>
    <p:sldId id="590" r:id="rId75"/>
    <p:sldId id="591" r:id="rId76"/>
    <p:sldId id="592" r:id="rId77"/>
    <p:sldId id="1845" r:id="rId78"/>
    <p:sldId id="616" r:id="rId79"/>
    <p:sldId id="593" r:id="rId80"/>
    <p:sldId id="618" r:id="rId81"/>
    <p:sldId id="1620" r:id="rId82"/>
    <p:sldId id="1621" r:id="rId83"/>
    <p:sldId id="1622" r:id="rId84"/>
    <p:sldId id="1623" r:id="rId85"/>
    <p:sldId id="1624" r:id="rId86"/>
    <p:sldId id="1625" r:id="rId87"/>
    <p:sldId id="1626" r:id="rId88"/>
    <p:sldId id="1627" r:id="rId89"/>
    <p:sldId id="1628" r:id="rId90"/>
    <p:sldId id="1159" r:id="rId91"/>
    <p:sldId id="1965" r:id="rId92"/>
    <p:sldId id="1968" r:id="rId93"/>
    <p:sldId id="1969" r:id="rId94"/>
    <p:sldId id="2077" r:id="rId95"/>
    <p:sldId id="1966" r:id="rId96"/>
    <p:sldId id="1967" r:id="rId97"/>
    <p:sldId id="1960" r:id="rId98"/>
    <p:sldId id="1964" r:id="rId99"/>
    <p:sldId id="1044" r:id="rId100"/>
    <p:sldId id="594" r:id="rId101"/>
    <p:sldId id="1108" r:id="rId102"/>
    <p:sldId id="1107" r:id="rId103"/>
    <p:sldId id="607" r:id="rId104"/>
    <p:sldId id="609" r:id="rId105"/>
    <p:sldId id="2391" r:id="rId106"/>
    <p:sldId id="2392" r:id="rId107"/>
    <p:sldId id="2389" r:id="rId108"/>
    <p:sldId id="2390" r:id="rId109"/>
    <p:sldId id="621" r:id="rId110"/>
    <p:sldId id="622" r:id="rId111"/>
    <p:sldId id="809" r:id="rId113"/>
    <p:sldId id="623" r:id="rId114"/>
    <p:sldId id="624" r:id="rId115"/>
    <p:sldId id="659" r:id="rId116"/>
    <p:sldId id="660" r:id="rId117"/>
    <p:sldId id="2213" r:id="rId118"/>
    <p:sldId id="2214" r:id="rId119"/>
    <p:sldId id="1970" r:id="rId120"/>
    <p:sldId id="2215" r:id="rId121"/>
    <p:sldId id="2216" r:id="rId122"/>
    <p:sldId id="2212" r:id="rId123"/>
    <p:sldId id="1971" r:id="rId124"/>
    <p:sldId id="1972" r:id="rId125"/>
    <p:sldId id="1973" r:id="rId126"/>
    <p:sldId id="625" r:id="rId127"/>
    <p:sldId id="653" r:id="rId128"/>
    <p:sldId id="648" r:id="rId129"/>
    <p:sldId id="649" r:id="rId130"/>
    <p:sldId id="650" r:id="rId131"/>
    <p:sldId id="651" r:id="rId132"/>
    <p:sldId id="652" r:id="rId133"/>
    <p:sldId id="654" r:id="rId134"/>
    <p:sldId id="646" r:id="rId135"/>
    <p:sldId id="647" r:id="rId136"/>
    <p:sldId id="645" r:id="rId137"/>
    <p:sldId id="629" r:id="rId138"/>
    <p:sldId id="2388" r:id="rId139"/>
    <p:sldId id="1205" r:id="rId140"/>
    <p:sldId id="1340" r:id="rId141"/>
    <p:sldId id="1341" r:id="rId142"/>
    <p:sldId id="1241" r:id="rId143"/>
    <p:sldId id="1206" r:id="rId144"/>
    <p:sldId id="1207" r:id="rId145"/>
    <p:sldId id="1208" r:id="rId146"/>
    <p:sldId id="2314" r:id="rId147"/>
    <p:sldId id="633" r:id="rId148"/>
    <p:sldId id="1713" r:id="rId149"/>
    <p:sldId id="1710" r:id="rId150"/>
    <p:sldId id="1711" r:id="rId151"/>
    <p:sldId id="1712" r:id="rId152"/>
    <p:sldId id="636" r:id="rId153"/>
    <p:sldId id="637" r:id="rId154"/>
    <p:sldId id="768" r:id="rId155"/>
    <p:sldId id="769" r:id="rId156"/>
    <p:sldId id="770" r:id="rId157"/>
    <p:sldId id="771" r:id="rId158"/>
    <p:sldId id="766" r:id="rId159"/>
    <p:sldId id="767" r:id="rId160"/>
    <p:sldId id="1224" r:id="rId161"/>
    <p:sldId id="1225" r:id="rId162"/>
    <p:sldId id="1226" r:id="rId163"/>
    <p:sldId id="1230" r:id="rId164"/>
    <p:sldId id="638" r:id="rId165"/>
    <p:sldId id="1210" r:id="rId166"/>
    <p:sldId id="1211" r:id="rId167"/>
    <p:sldId id="2315" r:id="rId168"/>
    <p:sldId id="1212" r:id="rId169"/>
    <p:sldId id="1213" r:id="rId170"/>
    <p:sldId id="1214" r:id="rId171"/>
    <p:sldId id="1215" r:id="rId172"/>
    <p:sldId id="1216" r:id="rId173"/>
    <p:sldId id="1217" r:id="rId174"/>
    <p:sldId id="1218" r:id="rId175"/>
    <p:sldId id="1219" r:id="rId176"/>
    <p:sldId id="1220" r:id="rId177"/>
    <p:sldId id="1221" r:id="rId178"/>
    <p:sldId id="1222" r:id="rId179"/>
    <p:sldId id="1223" r:id="rId180"/>
    <p:sldId id="1714" r:id="rId181"/>
    <p:sldId id="2505" r:id="rId182"/>
    <p:sldId id="2506" r:id="rId183"/>
    <p:sldId id="1234" r:id="rId184"/>
    <p:sldId id="1235" r:id="rId185"/>
    <p:sldId id="1236" r:id="rId186"/>
    <p:sldId id="1719" r:id="rId187"/>
    <p:sldId id="2507" r:id="rId188"/>
    <p:sldId id="1720" r:id="rId189"/>
    <p:sldId id="1718" r:id="rId190"/>
    <p:sldId id="1237" r:id="rId191"/>
    <p:sldId id="1238" r:id="rId192"/>
    <p:sldId id="1239" r:id="rId193"/>
    <p:sldId id="1240" r:id="rId194"/>
    <p:sldId id="1715" r:id="rId195"/>
    <p:sldId id="2508" r:id="rId196"/>
    <p:sldId id="2510" r:id="rId197"/>
    <p:sldId id="2511" r:id="rId198"/>
    <p:sldId id="2509" r:id="rId199"/>
    <p:sldId id="2512" r:id="rId200"/>
    <p:sldId id="1716" r:id="rId201"/>
    <p:sldId id="1722" r:id="rId202"/>
    <p:sldId id="1721" r:id="rId203"/>
    <p:sldId id="1723" r:id="rId204"/>
    <p:sldId id="1231" r:id="rId205"/>
    <p:sldId id="639" r:id="rId206"/>
    <p:sldId id="2513" r:id="rId207"/>
    <p:sldId id="1725" r:id="rId208"/>
    <p:sldId id="1724" r:id="rId209"/>
    <p:sldId id="1974" r:id="rId210"/>
    <p:sldId id="1975" r:id="rId211"/>
    <p:sldId id="1976" r:id="rId212"/>
    <p:sldId id="1977" r:id="rId213"/>
    <p:sldId id="1978" r:id="rId214"/>
    <p:sldId id="1979" r:id="rId215"/>
    <p:sldId id="1980" r:id="rId216"/>
    <p:sldId id="1981" r:id="rId217"/>
    <p:sldId id="1982" r:id="rId218"/>
    <p:sldId id="643" r:id="rId219"/>
    <p:sldId id="2306" r:id="rId220"/>
    <p:sldId id="2307" r:id="rId221"/>
    <p:sldId id="2308" r:id="rId222"/>
    <p:sldId id="2309" r:id="rId223"/>
    <p:sldId id="2310" r:id="rId224"/>
    <p:sldId id="2311" r:id="rId225"/>
    <p:sldId id="2312" r:id="rId226"/>
    <p:sldId id="2313" r:id="rId227"/>
    <p:sldId id="619" r:id="rId228"/>
  </p:sldIdLst>
  <p:sldSz cx="12192000" cy="6858000"/>
  <p:notesSz cx="6858000" cy="9144000"/>
  <p:custDataLst>
    <p:tags r:id="rId233"/>
  </p:custDataLst>
  <p:defaultTextStyle>
    <a:defPPr>
      <a:defRPr lang="en-US"/>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modifyVerifier cryptProviderType="rsaFull" cryptAlgorithmClass="hash" cryptAlgorithmType="typeAny" cryptAlgorithmSid="4" spinCount="100000" saltData="PFwiYp4upQDHKG8m/A9YAA==" hashData="mSCj7sFu8MNQOuO6H3pftAOJgTY="/>
  <p:extLst>
    <p:ext uri="{EFAFB233-063F-42B5-8137-9DF3F51BA10A}">
      <p15:sldGuideLst xmlns:p15="http://schemas.microsoft.com/office/powerpoint/2012/main">
        <p15:guide id="1" orient="horz" pos="2172" userDrawn="1">
          <p15:clr>
            <a:srgbClr val="A4A3A4"/>
          </p15:clr>
        </p15:guide>
        <p15:guide id="2" pos="377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未知用户2" initials="未" lastIdx="7"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FF0000"/>
    <a:srgbClr val="333333"/>
    <a:srgbClr val="C5C5C5"/>
    <a:srgbClr val="C0C0C0"/>
    <a:srgbClr val="DDDDDD"/>
    <a:srgbClr val="70A8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83" d="100"/>
          <a:sy n="83" d="100"/>
        </p:scale>
        <p:origin x="1450" y="62"/>
      </p:cViewPr>
      <p:guideLst>
        <p:guide orient="horz" pos="2172"/>
        <p:guide pos="3770"/>
      </p:guideLst>
    </p:cSldViewPr>
  </p:slideViewPr>
  <p:notesTextViewPr>
    <p:cViewPr>
      <p:scale>
        <a:sx n="100" d="100"/>
        <a:sy n="100" d="100"/>
      </p:scale>
      <p:origin x="0" y="0"/>
    </p:cViewPr>
  </p:notesTextViewPr>
  <p:gridSpacing cx="72005" cy="72005"/>
</p:viewPr>
</file>

<file path=ppt/_rels/presentation.xml.rels><?xml version="1.0" encoding="UTF-8" standalone="yes"?>
<Relationships xmlns="http://schemas.openxmlformats.org/package/2006/relationships"><Relationship Id="rId99" Type="http://schemas.openxmlformats.org/officeDocument/2006/relationships/slide" Target="slides/slide65.xml"/><Relationship Id="rId98" Type="http://schemas.openxmlformats.org/officeDocument/2006/relationships/slide" Target="slides/slide64.xml"/><Relationship Id="rId97" Type="http://schemas.openxmlformats.org/officeDocument/2006/relationships/slide" Target="slides/slide63.xml"/><Relationship Id="rId96" Type="http://schemas.openxmlformats.org/officeDocument/2006/relationships/slide" Target="slides/slide62.xml"/><Relationship Id="rId95" Type="http://schemas.openxmlformats.org/officeDocument/2006/relationships/slide" Target="slides/slide61.xml"/><Relationship Id="rId94" Type="http://schemas.openxmlformats.org/officeDocument/2006/relationships/slide" Target="slides/slide60.xml"/><Relationship Id="rId93" Type="http://schemas.openxmlformats.org/officeDocument/2006/relationships/slide" Target="slides/slide59.xml"/><Relationship Id="rId92" Type="http://schemas.openxmlformats.org/officeDocument/2006/relationships/slide" Target="slides/slide58.xml"/><Relationship Id="rId91" Type="http://schemas.openxmlformats.org/officeDocument/2006/relationships/slide" Target="slides/slide57.xml"/><Relationship Id="rId90" Type="http://schemas.openxmlformats.org/officeDocument/2006/relationships/slide" Target="slides/slide56.xml"/><Relationship Id="rId9" Type="http://schemas.openxmlformats.org/officeDocument/2006/relationships/slideMaster" Target="slideMasters/slideMaster8.xml"/><Relationship Id="rId89" Type="http://schemas.openxmlformats.org/officeDocument/2006/relationships/slide" Target="slides/slide55.xml"/><Relationship Id="rId88" Type="http://schemas.openxmlformats.org/officeDocument/2006/relationships/slide" Target="slides/slide54.xml"/><Relationship Id="rId87" Type="http://schemas.openxmlformats.org/officeDocument/2006/relationships/slide" Target="slides/slide53.xml"/><Relationship Id="rId86" Type="http://schemas.openxmlformats.org/officeDocument/2006/relationships/slide" Target="slides/slide52.xml"/><Relationship Id="rId85" Type="http://schemas.openxmlformats.org/officeDocument/2006/relationships/slide" Target="slides/slide51.xml"/><Relationship Id="rId84" Type="http://schemas.openxmlformats.org/officeDocument/2006/relationships/slide" Target="slides/slide50.xml"/><Relationship Id="rId83" Type="http://schemas.openxmlformats.org/officeDocument/2006/relationships/slide" Target="slides/slide49.xml"/><Relationship Id="rId82" Type="http://schemas.openxmlformats.org/officeDocument/2006/relationships/slide" Target="slides/slide48.xml"/><Relationship Id="rId81" Type="http://schemas.openxmlformats.org/officeDocument/2006/relationships/slide" Target="slides/slide47.xml"/><Relationship Id="rId80" Type="http://schemas.openxmlformats.org/officeDocument/2006/relationships/slide" Target="slides/slide46.xml"/><Relationship Id="rId8" Type="http://schemas.openxmlformats.org/officeDocument/2006/relationships/slideMaster" Target="slideMasters/slideMaster7.xml"/><Relationship Id="rId79" Type="http://schemas.openxmlformats.org/officeDocument/2006/relationships/slide" Target="slides/slide45.xml"/><Relationship Id="rId78" Type="http://schemas.openxmlformats.org/officeDocument/2006/relationships/slide" Target="slides/slide44.xml"/><Relationship Id="rId77" Type="http://schemas.openxmlformats.org/officeDocument/2006/relationships/slide" Target="slides/slide43.xml"/><Relationship Id="rId76" Type="http://schemas.openxmlformats.org/officeDocument/2006/relationships/slide" Target="slides/slide42.xml"/><Relationship Id="rId75" Type="http://schemas.openxmlformats.org/officeDocument/2006/relationships/slide" Target="slides/slide41.xml"/><Relationship Id="rId74" Type="http://schemas.openxmlformats.org/officeDocument/2006/relationships/slide" Target="slides/slide40.xml"/><Relationship Id="rId73" Type="http://schemas.openxmlformats.org/officeDocument/2006/relationships/slide" Target="slides/slide39.xml"/><Relationship Id="rId72" Type="http://schemas.openxmlformats.org/officeDocument/2006/relationships/slide" Target="slides/slide38.xml"/><Relationship Id="rId71" Type="http://schemas.openxmlformats.org/officeDocument/2006/relationships/slide" Target="slides/slide37.xml"/><Relationship Id="rId70" Type="http://schemas.openxmlformats.org/officeDocument/2006/relationships/slide" Target="slides/slide36.xml"/><Relationship Id="rId7" Type="http://schemas.openxmlformats.org/officeDocument/2006/relationships/slideMaster" Target="slideMasters/slideMaster6.xml"/><Relationship Id="rId69" Type="http://schemas.openxmlformats.org/officeDocument/2006/relationships/slide" Target="slides/slide35.xml"/><Relationship Id="rId68" Type="http://schemas.openxmlformats.org/officeDocument/2006/relationships/slide" Target="slides/slide34.xml"/><Relationship Id="rId67" Type="http://schemas.openxmlformats.org/officeDocument/2006/relationships/slide" Target="slides/slide33.xml"/><Relationship Id="rId66" Type="http://schemas.openxmlformats.org/officeDocument/2006/relationships/slide" Target="slides/slide32.xml"/><Relationship Id="rId65" Type="http://schemas.openxmlformats.org/officeDocument/2006/relationships/slide" Target="slides/slide31.xml"/><Relationship Id="rId64" Type="http://schemas.openxmlformats.org/officeDocument/2006/relationships/slide" Target="slides/slide30.xml"/><Relationship Id="rId63" Type="http://schemas.openxmlformats.org/officeDocument/2006/relationships/slide" Target="slides/slide29.xml"/><Relationship Id="rId62" Type="http://schemas.openxmlformats.org/officeDocument/2006/relationships/slide" Target="slides/slide28.xml"/><Relationship Id="rId61" Type="http://schemas.openxmlformats.org/officeDocument/2006/relationships/slide" Target="slides/slide27.xml"/><Relationship Id="rId60" Type="http://schemas.openxmlformats.org/officeDocument/2006/relationships/slide" Target="slides/slide26.xml"/><Relationship Id="rId6" Type="http://schemas.openxmlformats.org/officeDocument/2006/relationships/slideMaster" Target="slideMasters/slideMaster5.xml"/><Relationship Id="rId59" Type="http://schemas.openxmlformats.org/officeDocument/2006/relationships/slide" Target="slides/slide25.xml"/><Relationship Id="rId58" Type="http://schemas.openxmlformats.org/officeDocument/2006/relationships/slide" Target="slides/slide24.xml"/><Relationship Id="rId57" Type="http://schemas.openxmlformats.org/officeDocument/2006/relationships/slide" Target="slides/slide23.xml"/><Relationship Id="rId56" Type="http://schemas.openxmlformats.org/officeDocument/2006/relationships/slide" Target="slides/slide22.xml"/><Relationship Id="rId55" Type="http://schemas.openxmlformats.org/officeDocument/2006/relationships/slide" Target="slides/slide21.xml"/><Relationship Id="rId54" Type="http://schemas.openxmlformats.org/officeDocument/2006/relationships/slide" Target="slides/slide20.xml"/><Relationship Id="rId53" Type="http://schemas.openxmlformats.org/officeDocument/2006/relationships/slide" Target="slides/slide19.xml"/><Relationship Id="rId52" Type="http://schemas.openxmlformats.org/officeDocument/2006/relationships/slide" Target="slides/slide18.xml"/><Relationship Id="rId51" Type="http://schemas.openxmlformats.org/officeDocument/2006/relationships/slide" Target="slides/slide17.xml"/><Relationship Id="rId50" Type="http://schemas.openxmlformats.org/officeDocument/2006/relationships/slide" Target="slides/slide16.xml"/><Relationship Id="rId5" Type="http://schemas.openxmlformats.org/officeDocument/2006/relationships/slideMaster" Target="slideMasters/slideMaster4.xml"/><Relationship Id="rId49" Type="http://schemas.openxmlformats.org/officeDocument/2006/relationships/slide" Target="slides/slide15.xml"/><Relationship Id="rId48" Type="http://schemas.openxmlformats.org/officeDocument/2006/relationships/slide" Target="slides/slide14.xml"/><Relationship Id="rId47" Type="http://schemas.openxmlformats.org/officeDocument/2006/relationships/slide" Target="slides/slide13.xml"/><Relationship Id="rId46" Type="http://schemas.openxmlformats.org/officeDocument/2006/relationships/slide" Target="slides/slide12.xml"/><Relationship Id="rId45" Type="http://schemas.openxmlformats.org/officeDocument/2006/relationships/slide" Target="slides/slide11.xml"/><Relationship Id="rId44" Type="http://schemas.openxmlformats.org/officeDocument/2006/relationships/slide" Target="slides/slide10.xml"/><Relationship Id="rId43" Type="http://schemas.openxmlformats.org/officeDocument/2006/relationships/slide" Target="slides/slide9.xml"/><Relationship Id="rId42" Type="http://schemas.openxmlformats.org/officeDocument/2006/relationships/slide" Target="slides/slide8.xml"/><Relationship Id="rId41" Type="http://schemas.openxmlformats.org/officeDocument/2006/relationships/slide" Target="slides/slide7.xml"/><Relationship Id="rId40" Type="http://schemas.openxmlformats.org/officeDocument/2006/relationships/slide" Target="slides/slide6.xml"/><Relationship Id="rId4" Type="http://schemas.openxmlformats.org/officeDocument/2006/relationships/slideMaster" Target="slideMasters/slideMaster3.xml"/><Relationship Id="rId39" Type="http://schemas.openxmlformats.org/officeDocument/2006/relationships/slide" Target="slides/slide5.xml"/><Relationship Id="rId38" Type="http://schemas.openxmlformats.org/officeDocument/2006/relationships/slide" Target="slides/slide4.xml"/><Relationship Id="rId37" Type="http://schemas.openxmlformats.org/officeDocument/2006/relationships/slide" Target="slides/slide3.xml"/><Relationship Id="rId36" Type="http://schemas.openxmlformats.org/officeDocument/2006/relationships/slide" Target="slides/slide2.xml"/><Relationship Id="rId35" Type="http://schemas.openxmlformats.org/officeDocument/2006/relationships/slide" Target="slides/slide1.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3" Type="http://schemas.openxmlformats.org/officeDocument/2006/relationships/tags" Target="tags/tag6.xml"/><Relationship Id="rId232" Type="http://schemas.openxmlformats.org/officeDocument/2006/relationships/commentAuthors" Target="commentAuthors.xml"/><Relationship Id="rId231" Type="http://schemas.openxmlformats.org/officeDocument/2006/relationships/tableStyles" Target="tableStyles.xml"/><Relationship Id="rId230" Type="http://schemas.openxmlformats.org/officeDocument/2006/relationships/viewProps" Target="viewProps.xml"/><Relationship Id="rId23" Type="http://schemas.openxmlformats.org/officeDocument/2006/relationships/slideMaster" Target="slideMasters/slideMaster22.xml"/><Relationship Id="rId229" Type="http://schemas.openxmlformats.org/officeDocument/2006/relationships/presProps" Target="presProps.xml"/><Relationship Id="rId228" Type="http://schemas.openxmlformats.org/officeDocument/2006/relationships/slide" Target="slides/slide193.xml"/><Relationship Id="rId227" Type="http://schemas.openxmlformats.org/officeDocument/2006/relationships/slide" Target="slides/slide192.xml"/><Relationship Id="rId226" Type="http://schemas.openxmlformats.org/officeDocument/2006/relationships/slide" Target="slides/slide191.xml"/><Relationship Id="rId225" Type="http://schemas.openxmlformats.org/officeDocument/2006/relationships/slide" Target="slides/slide190.xml"/><Relationship Id="rId224" Type="http://schemas.openxmlformats.org/officeDocument/2006/relationships/slide" Target="slides/slide189.xml"/><Relationship Id="rId223" Type="http://schemas.openxmlformats.org/officeDocument/2006/relationships/slide" Target="slides/slide188.xml"/><Relationship Id="rId222" Type="http://schemas.openxmlformats.org/officeDocument/2006/relationships/slide" Target="slides/slide187.xml"/><Relationship Id="rId221" Type="http://schemas.openxmlformats.org/officeDocument/2006/relationships/slide" Target="slides/slide186.xml"/><Relationship Id="rId220" Type="http://schemas.openxmlformats.org/officeDocument/2006/relationships/slide" Target="slides/slide185.xml"/><Relationship Id="rId22" Type="http://schemas.openxmlformats.org/officeDocument/2006/relationships/slideMaster" Target="slideMasters/slideMaster21.xml"/><Relationship Id="rId219" Type="http://schemas.openxmlformats.org/officeDocument/2006/relationships/slide" Target="slides/slide184.xml"/><Relationship Id="rId218" Type="http://schemas.openxmlformats.org/officeDocument/2006/relationships/slide" Target="slides/slide183.xml"/><Relationship Id="rId217" Type="http://schemas.openxmlformats.org/officeDocument/2006/relationships/slide" Target="slides/slide182.xml"/><Relationship Id="rId216" Type="http://schemas.openxmlformats.org/officeDocument/2006/relationships/slide" Target="slides/slide181.xml"/><Relationship Id="rId215" Type="http://schemas.openxmlformats.org/officeDocument/2006/relationships/slide" Target="slides/slide180.xml"/><Relationship Id="rId214" Type="http://schemas.openxmlformats.org/officeDocument/2006/relationships/slide" Target="slides/slide179.xml"/><Relationship Id="rId213" Type="http://schemas.openxmlformats.org/officeDocument/2006/relationships/slide" Target="slides/slide178.xml"/><Relationship Id="rId212" Type="http://schemas.openxmlformats.org/officeDocument/2006/relationships/slide" Target="slides/slide177.xml"/><Relationship Id="rId211" Type="http://schemas.openxmlformats.org/officeDocument/2006/relationships/slide" Target="slides/slide176.xml"/><Relationship Id="rId210" Type="http://schemas.openxmlformats.org/officeDocument/2006/relationships/slide" Target="slides/slide175.xml"/><Relationship Id="rId21" Type="http://schemas.openxmlformats.org/officeDocument/2006/relationships/slideMaster" Target="slideMasters/slideMaster20.xml"/><Relationship Id="rId209" Type="http://schemas.openxmlformats.org/officeDocument/2006/relationships/slide" Target="slides/slide174.xml"/><Relationship Id="rId208" Type="http://schemas.openxmlformats.org/officeDocument/2006/relationships/slide" Target="slides/slide173.xml"/><Relationship Id="rId207" Type="http://schemas.openxmlformats.org/officeDocument/2006/relationships/slide" Target="slides/slide172.xml"/><Relationship Id="rId206" Type="http://schemas.openxmlformats.org/officeDocument/2006/relationships/slide" Target="slides/slide171.xml"/><Relationship Id="rId205" Type="http://schemas.openxmlformats.org/officeDocument/2006/relationships/slide" Target="slides/slide170.xml"/><Relationship Id="rId204" Type="http://schemas.openxmlformats.org/officeDocument/2006/relationships/slide" Target="slides/slide169.xml"/><Relationship Id="rId203" Type="http://schemas.openxmlformats.org/officeDocument/2006/relationships/slide" Target="slides/slide168.xml"/><Relationship Id="rId202" Type="http://schemas.openxmlformats.org/officeDocument/2006/relationships/slide" Target="slides/slide167.xml"/><Relationship Id="rId201" Type="http://schemas.openxmlformats.org/officeDocument/2006/relationships/slide" Target="slides/slide166.xml"/><Relationship Id="rId200" Type="http://schemas.openxmlformats.org/officeDocument/2006/relationships/slide" Target="slides/slide165.xml"/><Relationship Id="rId20" Type="http://schemas.openxmlformats.org/officeDocument/2006/relationships/slideMaster" Target="slideMasters/slideMaster19.xml"/><Relationship Id="rId2" Type="http://schemas.openxmlformats.org/officeDocument/2006/relationships/theme" Target="theme/theme1.xml"/><Relationship Id="rId199" Type="http://schemas.openxmlformats.org/officeDocument/2006/relationships/slide" Target="slides/slide164.xml"/><Relationship Id="rId198" Type="http://schemas.openxmlformats.org/officeDocument/2006/relationships/slide" Target="slides/slide163.xml"/><Relationship Id="rId197" Type="http://schemas.openxmlformats.org/officeDocument/2006/relationships/slide" Target="slides/slide162.xml"/><Relationship Id="rId196" Type="http://schemas.openxmlformats.org/officeDocument/2006/relationships/slide" Target="slides/slide161.xml"/><Relationship Id="rId195" Type="http://schemas.openxmlformats.org/officeDocument/2006/relationships/slide" Target="slides/slide160.xml"/><Relationship Id="rId194" Type="http://schemas.openxmlformats.org/officeDocument/2006/relationships/slide" Target="slides/slide159.xml"/><Relationship Id="rId193" Type="http://schemas.openxmlformats.org/officeDocument/2006/relationships/slide" Target="slides/slide158.xml"/><Relationship Id="rId192" Type="http://schemas.openxmlformats.org/officeDocument/2006/relationships/slide" Target="slides/slide157.xml"/><Relationship Id="rId191" Type="http://schemas.openxmlformats.org/officeDocument/2006/relationships/slide" Target="slides/slide156.xml"/><Relationship Id="rId190" Type="http://schemas.openxmlformats.org/officeDocument/2006/relationships/slide" Target="slides/slide155.xml"/><Relationship Id="rId19" Type="http://schemas.openxmlformats.org/officeDocument/2006/relationships/slideMaster" Target="slideMasters/slideMaster18.xml"/><Relationship Id="rId189" Type="http://schemas.openxmlformats.org/officeDocument/2006/relationships/slide" Target="slides/slide154.xml"/><Relationship Id="rId188" Type="http://schemas.openxmlformats.org/officeDocument/2006/relationships/slide" Target="slides/slide153.xml"/><Relationship Id="rId187" Type="http://schemas.openxmlformats.org/officeDocument/2006/relationships/slide" Target="slides/slide152.xml"/><Relationship Id="rId186" Type="http://schemas.openxmlformats.org/officeDocument/2006/relationships/slide" Target="slides/slide151.xml"/><Relationship Id="rId185" Type="http://schemas.openxmlformats.org/officeDocument/2006/relationships/slide" Target="slides/slide150.xml"/><Relationship Id="rId184" Type="http://schemas.openxmlformats.org/officeDocument/2006/relationships/slide" Target="slides/slide149.xml"/><Relationship Id="rId183" Type="http://schemas.openxmlformats.org/officeDocument/2006/relationships/slide" Target="slides/slide148.xml"/><Relationship Id="rId182" Type="http://schemas.openxmlformats.org/officeDocument/2006/relationships/slide" Target="slides/slide147.xml"/><Relationship Id="rId181" Type="http://schemas.openxmlformats.org/officeDocument/2006/relationships/slide" Target="slides/slide146.xml"/><Relationship Id="rId180" Type="http://schemas.openxmlformats.org/officeDocument/2006/relationships/slide" Target="slides/slide145.xml"/><Relationship Id="rId18" Type="http://schemas.openxmlformats.org/officeDocument/2006/relationships/slideMaster" Target="slideMasters/slideMaster17.xml"/><Relationship Id="rId179" Type="http://schemas.openxmlformats.org/officeDocument/2006/relationships/slide" Target="slides/slide144.xml"/><Relationship Id="rId178" Type="http://schemas.openxmlformats.org/officeDocument/2006/relationships/slide" Target="slides/slide143.xml"/><Relationship Id="rId177" Type="http://schemas.openxmlformats.org/officeDocument/2006/relationships/slide" Target="slides/slide142.xml"/><Relationship Id="rId176" Type="http://schemas.openxmlformats.org/officeDocument/2006/relationships/slide" Target="slides/slide141.xml"/><Relationship Id="rId175" Type="http://schemas.openxmlformats.org/officeDocument/2006/relationships/slide" Target="slides/slide140.xml"/><Relationship Id="rId174" Type="http://schemas.openxmlformats.org/officeDocument/2006/relationships/slide" Target="slides/slide139.xml"/><Relationship Id="rId173" Type="http://schemas.openxmlformats.org/officeDocument/2006/relationships/slide" Target="slides/slide138.xml"/><Relationship Id="rId172" Type="http://schemas.openxmlformats.org/officeDocument/2006/relationships/slide" Target="slides/slide137.xml"/><Relationship Id="rId171" Type="http://schemas.openxmlformats.org/officeDocument/2006/relationships/slide" Target="slides/slide136.xml"/><Relationship Id="rId170" Type="http://schemas.openxmlformats.org/officeDocument/2006/relationships/slide" Target="slides/slide135.xml"/><Relationship Id="rId17" Type="http://schemas.openxmlformats.org/officeDocument/2006/relationships/slideMaster" Target="slideMasters/slideMaster16.xml"/><Relationship Id="rId169" Type="http://schemas.openxmlformats.org/officeDocument/2006/relationships/slide" Target="slides/slide134.xml"/><Relationship Id="rId168" Type="http://schemas.openxmlformats.org/officeDocument/2006/relationships/slide" Target="slides/slide133.xml"/><Relationship Id="rId167" Type="http://schemas.openxmlformats.org/officeDocument/2006/relationships/slide" Target="slides/slide132.xml"/><Relationship Id="rId166" Type="http://schemas.openxmlformats.org/officeDocument/2006/relationships/slide" Target="slides/slide131.xml"/><Relationship Id="rId165" Type="http://schemas.openxmlformats.org/officeDocument/2006/relationships/slide" Target="slides/slide130.xml"/><Relationship Id="rId164" Type="http://schemas.openxmlformats.org/officeDocument/2006/relationships/slide" Target="slides/slide129.xml"/><Relationship Id="rId163" Type="http://schemas.openxmlformats.org/officeDocument/2006/relationships/slide" Target="slides/slide128.xml"/><Relationship Id="rId162" Type="http://schemas.openxmlformats.org/officeDocument/2006/relationships/slide" Target="slides/slide127.xml"/><Relationship Id="rId161" Type="http://schemas.openxmlformats.org/officeDocument/2006/relationships/slide" Target="slides/slide126.xml"/><Relationship Id="rId160" Type="http://schemas.openxmlformats.org/officeDocument/2006/relationships/slide" Target="slides/slide125.xml"/><Relationship Id="rId16" Type="http://schemas.openxmlformats.org/officeDocument/2006/relationships/slideMaster" Target="slideMasters/slideMaster15.xml"/><Relationship Id="rId159" Type="http://schemas.openxmlformats.org/officeDocument/2006/relationships/slide" Target="slides/slide124.xml"/><Relationship Id="rId158" Type="http://schemas.openxmlformats.org/officeDocument/2006/relationships/slide" Target="slides/slide123.xml"/><Relationship Id="rId157" Type="http://schemas.openxmlformats.org/officeDocument/2006/relationships/slide" Target="slides/slide122.xml"/><Relationship Id="rId156" Type="http://schemas.openxmlformats.org/officeDocument/2006/relationships/slide" Target="slides/slide121.xml"/><Relationship Id="rId155" Type="http://schemas.openxmlformats.org/officeDocument/2006/relationships/slide" Target="slides/slide120.xml"/><Relationship Id="rId154" Type="http://schemas.openxmlformats.org/officeDocument/2006/relationships/slide" Target="slides/slide119.xml"/><Relationship Id="rId153" Type="http://schemas.openxmlformats.org/officeDocument/2006/relationships/slide" Target="slides/slide118.xml"/><Relationship Id="rId152" Type="http://schemas.openxmlformats.org/officeDocument/2006/relationships/slide" Target="slides/slide117.xml"/><Relationship Id="rId151" Type="http://schemas.openxmlformats.org/officeDocument/2006/relationships/slide" Target="slides/slide116.xml"/><Relationship Id="rId150" Type="http://schemas.openxmlformats.org/officeDocument/2006/relationships/slide" Target="slides/slide115.xml"/><Relationship Id="rId15" Type="http://schemas.openxmlformats.org/officeDocument/2006/relationships/slideMaster" Target="slideMasters/slideMaster14.xml"/><Relationship Id="rId149" Type="http://schemas.openxmlformats.org/officeDocument/2006/relationships/slide" Target="slides/slide114.xml"/><Relationship Id="rId148" Type="http://schemas.openxmlformats.org/officeDocument/2006/relationships/slide" Target="slides/slide113.xml"/><Relationship Id="rId147" Type="http://schemas.openxmlformats.org/officeDocument/2006/relationships/slide" Target="slides/slide112.xml"/><Relationship Id="rId146" Type="http://schemas.openxmlformats.org/officeDocument/2006/relationships/slide" Target="slides/slide111.xml"/><Relationship Id="rId145" Type="http://schemas.openxmlformats.org/officeDocument/2006/relationships/slide" Target="slides/slide110.xml"/><Relationship Id="rId144" Type="http://schemas.openxmlformats.org/officeDocument/2006/relationships/slide" Target="slides/slide109.xml"/><Relationship Id="rId143" Type="http://schemas.openxmlformats.org/officeDocument/2006/relationships/slide" Target="slides/slide108.xml"/><Relationship Id="rId142" Type="http://schemas.openxmlformats.org/officeDocument/2006/relationships/slide" Target="slides/slide107.xml"/><Relationship Id="rId141" Type="http://schemas.openxmlformats.org/officeDocument/2006/relationships/slide" Target="slides/slide106.xml"/><Relationship Id="rId140" Type="http://schemas.openxmlformats.org/officeDocument/2006/relationships/slide" Target="slides/slide105.xml"/><Relationship Id="rId14" Type="http://schemas.openxmlformats.org/officeDocument/2006/relationships/slideMaster" Target="slideMasters/slideMaster13.xml"/><Relationship Id="rId139" Type="http://schemas.openxmlformats.org/officeDocument/2006/relationships/slide" Target="slides/slide104.xml"/><Relationship Id="rId138" Type="http://schemas.openxmlformats.org/officeDocument/2006/relationships/slide" Target="slides/slide103.xml"/><Relationship Id="rId137" Type="http://schemas.openxmlformats.org/officeDocument/2006/relationships/slide" Target="slides/slide102.xml"/><Relationship Id="rId136" Type="http://schemas.openxmlformats.org/officeDocument/2006/relationships/slide" Target="slides/slide101.xml"/><Relationship Id="rId135" Type="http://schemas.openxmlformats.org/officeDocument/2006/relationships/slide" Target="slides/slide100.xml"/><Relationship Id="rId134" Type="http://schemas.openxmlformats.org/officeDocument/2006/relationships/slide" Target="slides/slide99.xml"/><Relationship Id="rId133" Type="http://schemas.openxmlformats.org/officeDocument/2006/relationships/slide" Target="slides/slide98.xml"/><Relationship Id="rId132" Type="http://schemas.openxmlformats.org/officeDocument/2006/relationships/slide" Target="slides/slide97.xml"/><Relationship Id="rId131" Type="http://schemas.openxmlformats.org/officeDocument/2006/relationships/slide" Target="slides/slide96.xml"/><Relationship Id="rId130" Type="http://schemas.openxmlformats.org/officeDocument/2006/relationships/slide" Target="slides/slide95.xml"/><Relationship Id="rId13" Type="http://schemas.openxmlformats.org/officeDocument/2006/relationships/slideMaster" Target="slideMasters/slideMaster12.xml"/><Relationship Id="rId129" Type="http://schemas.openxmlformats.org/officeDocument/2006/relationships/slide" Target="slides/slide94.xml"/><Relationship Id="rId128" Type="http://schemas.openxmlformats.org/officeDocument/2006/relationships/slide" Target="slides/slide93.xml"/><Relationship Id="rId127" Type="http://schemas.openxmlformats.org/officeDocument/2006/relationships/slide" Target="slides/slide92.xml"/><Relationship Id="rId126" Type="http://schemas.openxmlformats.org/officeDocument/2006/relationships/slide" Target="slides/slide91.xml"/><Relationship Id="rId125" Type="http://schemas.openxmlformats.org/officeDocument/2006/relationships/slide" Target="slides/slide90.xml"/><Relationship Id="rId124" Type="http://schemas.openxmlformats.org/officeDocument/2006/relationships/slide" Target="slides/slide89.xml"/><Relationship Id="rId123" Type="http://schemas.openxmlformats.org/officeDocument/2006/relationships/slide" Target="slides/slide88.xml"/><Relationship Id="rId122" Type="http://schemas.openxmlformats.org/officeDocument/2006/relationships/slide" Target="slides/slide87.xml"/><Relationship Id="rId121" Type="http://schemas.openxmlformats.org/officeDocument/2006/relationships/slide" Target="slides/slide86.xml"/><Relationship Id="rId120" Type="http://schemas.openxmlformats.org/officeDocument/2006/relationships/slide" Target="slides/slide85.xml"/><Relationship Id="rId12" Type="http://schemas.openxmlformats.org/officeDocument/2006/relationships/slideMaster" Target="slideMasters/slideMaster11.xml"/><Relationship Id="rId119" Type="http://schemas.openxmlformats.org/officeDocument/2006/relationships/slide" Target="slides/slide84.xml"/><Relationship Id="rId118" Type="http://schemas.openxmlformats.org/officeDocument/2006/relationships/slide" Target="slides/slide83.xml"/><Relationship Id="rId117" Type="http://schemas.openxmlformats.org/officeDocument/2006/relationships/slide" Target="slides/slide82.xml"/><Relationship Id="rId116" Type="http://schemas.openxmlformats.org/officeDocument/2006/relationships/slide" Target="slides/slide81.xml"/><Relationship Id="rId115" Type="http://schemas.openxmlformats.org/officeDocument/2006/relationships/slide" Target="slides/slide80.xml"/><Relationship Id="rId114" Type="http://schemas.openxmlformats.org/officeDocument/2006/relationships/slide" Target="slides/slide79.xml"/><Relationship Id="rId113" Type="http://schemas.openxmlformats.org/officeDocument/2006/relationships/slide" Target="slides/slide78.xml"/><Relationship Id="rId112" Type="http://schemas.openxmlformats.org/officeDocument/2006/relationships/notesMaster" Target="notesMasters/notesMaster1.xml"/><Relationship Id="rId111" Type="http://schemas.openxmlformats.org/officeDocument/2006/relationships/slide" Target="slides/slide77.xml"/><Relationship Id="rId110" Type="http://schemas.openxmlformats.org/officeDocument/2006/relationships/slide" Target="slides/slide76.xml"/><Relationship Id="rId11" Type="http://schemas.openxmlformats.org/officeDocument/2006/relationships/slideMaster" Target="slideMasters/slideMaster10.xml"/><Relationship Id="rId109" Type="http://schemas.openxmlformats.org/officeDocument/2006/relationships/slide" Target="slides/slide75.xml"/><Relationship Id="rId108" Type="http://schemas.openxmlformats.org/officeDocument/2006/relationships/slide" Target="slides/slide74.xml"/><Relationship Id="rId107" Type="http://schemas.openxmlformats.org/officeDocument/2006/relationships/slide" Target="slides/slide73.xml"/><Relationship Id="rId106" Type="http://schemas.openxmlformats.org/officeDocument/2006/relationships/slide" Target="slides/slide72.xml"/><Relationship Id="rId105" Type="http://schemas.openxmlformats.org/officeDocument/2006/relationships/slide" Target="slides/slide71.xml"/><Relationship Id="rId104" Type="http://schemas.openxmlformats.org/officeDocument/2006/relationships/slide" Target="slides/slide70.xml"/><Relationship Id="rId103" Type="http://schemas.openxmlformats.org/officeDocument/2006/relationships/slide" Target="slides/slide69.xml"/><Relationship Id="rId102" Type="http://schemas.openxmlformats.org/officeDocument/2006/relationships/slide" Target="slides/slide68.xml"/><Relationship Id="rId101" Type="http://schemas.openxmlformats.org/officeDocument/2006/relationships/slide" Target="slides/slide67.xml"/><Relationship Id="rId100" Type="http://schemas.openxmlformats.org/officeDocument/2006/relationships/slide" Target="slides/slide66.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4-14T19:58:54"/>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11832 8476.99,'-15'0,"0"0,0 0,0 0,0 0,-1 0,1 0,0 0,0 0,0 0,0 0,0 0,0 0,0 15,0-15,15 15,-15 0,-1-15,1 0,15 15,-15-15,15 15,-15-15,0 0,0 15,0 0,15 0,-15-15,0 0,0 15,0 0,0-15,15 16,-16-16,1 15,15 0,-15 0,15 0,-15-15,15 15,0 0,-15-15,15 15,0 0,0 0,0 0,0 0,0 1,0-1,0 0,0 0,0 0,0 0,0 0,0 0,0 0,0 0,0 0,0 0,0 1,0-1,15 0,0-15,-15 15,15 0,0-15,-15 15,16-15,-1 0,-15 15,15 0,0-15,-15 15,15-15,0 0,-15 15,30-15,-30 15,15-15,0 0,0 0,-15 15,15-15,1 0,-16 16,15-16,0 0,0 0,0 0,-15 15,15-15,0 0,0 0,0 15,15-15,-14 0,-1 15,0-15,0 0,15 0,0 0,-15 0,15 0,1 0,-16 0,0 0,0 0,15 0,-15 0,0 0,15 0,0 0,-14 0,14 0,-15 0,15-15,0 15,-15 0,15-15,1 15,-1-15,0-1,0 16,-15 0,15-15,0 15,-30-15,31 15,-1-15,0 0,-15 15,0 0,0 0,0 0,-15-15,15 15,0 0,16-15,-16 15,0-15,0 15,15 0,-15 0,0 0,0 0,0-15,0 15,1 0,-1-15,0 15,0 0,15-15,-15 15,0 0,15-15,0 15,-14 0,-1 0,0 0,0 0,0 0,0 0,0 0,0 0,0 0,0 0,0 0,16 0,-16 0,15 0,-15 0,15 0,0 0,-15 0,15 0,-14 0,-1 0,15 0,-15 0,15 15,0-15,-15 0,15 0,-14 15,-1-15,15 0,-15 15,15-15,0 0,-30 15,30-15,-15 0,16 0,-1 0,-15 0,15 15,0-15,-15 0,0 0,16 0,-16 0,0 0,15 15,-15-15,0 0,0 0,0 0,0 0,0 0,0 0,1 0,-1 0,15 0,0 0,-15 0,0 0,0 0,0 0,15 0,1 0,-16 0,15-15,-15 15,0 0,15 0,0-15,1 0,-1 15,-30-15,15 15,0-15,0 0,15-1,-15 16,15-15,1 0,-16 0,-15 0,15 15,0 0,-15-15,15 15,-15-15,0 0,0 0,-15 0,0 15,0 0,0-15,-16-16,16 31,0-15,15 0,-15 15,0 0,0 0,15-15,-15 15,0-15,-15 0,15 0,0 0,-1 15,16-15,-15 15,0 0,0 0,0-15,0 15,0-15,0 15,0 0,0 0,0 0,15-15,-16 15,1 0,15-16,-15 16,0 0,0 0,15-15,-15 15,0 0,0 0,0 0,0 0,0 0,0 0,-1 0,1 0,0-15,0 15,-15 0,15 0,0 0,0 0,0 0,0 0,0 0,-16 0,16 0,-15 0,15 0,-15 0,15 0,15-15,-30 15,15 0,-1 0,1 0,0 0,0 0,-15 0,15 0,0 0,0 0,0 0,0 0,0 0,-1 0,-14 0,15 0,-30 0,15 0,15 0,0 0,0 0,-16 0,16 0,0 0,-15 0,15 0,-15 0,0 0,15 0,-16 0,1 0,15 0,-15 0,15 0,-15 0,0 0,-1 0,16 0,-15 0,0 0,15 0,-30 0,14-15,16 15,-15 0,0-15,15 15,-15 0,15-15,-15 15,-1 0,16 0,-15 0,15 0,-15 0,15 0,0-15,-15 15,-1 0,16 0,0 0,0 0,-15 0,0-15,15 15,0 0,0 0,-16 0,1 0,0 0,15 0,0 0,0 0,0 0,0 0,0 0,-16 0,16 0,0 0,0 0,0 0,0 0,0 0,0 0,-15 0,-1 0,16 0,-15 0,0 0,15 0,-15 0,15 0,0 0,-16 0,1 0,0 0,15 0,0 0,-15 0,15 0,-16 0,16 0,0 0,0 0,0 0,15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70213" cy="457200"/>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483" name="Rectangle 3"/>
          <p:cNvSpPr>
            <a:spLocks noGrp="1" noChangeArrowheads="1"/>
          </p:cNvSpPr>
          <p:nvPr>
            <p:ph type="dt" idx="1"/>
          </p:nvPr>
        </p:nvSpPr>
        <p:spPr bwMode="auto">
          <a:xfrm>
            <a:off x="3883025" y="0"/>
            <a:ext cx="2973388" cy="457200"/>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sz="120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1364" name="Rectangle 4"/>
          <p:cNvSpPr>
            <a:spLocks noGrp="1" noRot="1" noChangeAspect="1"/>
          </p:cNvSpPr>
          <p:nvPr>
            <p:ph type="sldImg"/>
          </p:nvPr>
        </p:nvSpPr>
        <p:spPr>
          <a:xfrm>
            <a:off x="381000" y="685800"/>
            <a:ext cx="6096000" cy="3429000"/>
          </a:xfrm>
          <a:prstGeom prst="rect">
            <a:avLst/>
          </a:prstGeom>
          <a:noFill/>
          <a:ln w="9525">
            <a:noFill/>
          </a:ln>
        </p:spPr>
      </p:sp>
      <p:sp>
        <p:nvSpPr>
          <p:cNvPr id="20485" name="Rectangle 5"/>
          <p:cNvSpPr>
            <a:spLocks noGrp="1" noChangeArrowheads="1"/>
          </p:cNvSpPr>
          <p:nvPr>
            <p:ph type="body" sz="quarter" idx="3"/>
          </p:nvPr>
        </p:nvSpPr>
        <p:spPr bwMode="auto">
          <a:xfrm>
            <a:off x="685800" y="4343400"/>
            <a:ext cx="5486400" cy="4114800"/>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Click to edit Master text styles</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Second level</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Third level</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Fourth level</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Fifth level</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20486" name="Rectangle 6"/>
          <p:cNvSpPr>
            <a:spLocks noGrp="1" noChangeArrowheads="1"/>
          </p:cNvSpPr>
          <p:nvPr>
            <p:ph type="ftr" sz="quarter" idx="4"/>
          </p:nvPr>
        </p:nvSpPr>
        <p:spPr bwMode="auto">
          <a:xfrm>
            <a:off x="0" y="8685213"/>
            <a:ext cx="2970213" cy="457200"/>
          </a:xfrm>
          <a:prstGeom prst="rect">
            <a:avLst/>
          </a:prstGeom>
          <a:noFill/>
          <a:ln w="9525">
            <a:noFill/>
            <a:miter lim="800000"/>
          </a:ln>
        </p:spPr>
        <p:txBody>
          <a:bodyPr vert="horz" wrap="square" lIns="91440" tIns="45720" rIns="91440" bIns="45720" numCol="1" anchor="b" anchorCtr="0" compatLnSpc="1"/>
          <a:lstStyle>
            <a:lvl1pPr eaLnBrk="1" hangingPunct="1">
              <a:buFont typeface="Arial" panose="020B0604020202020204" pitchFamily="34" charset="0"/>
              <a:buNone/>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487" name="Rectangle 7"/>
          <p:cNvSpPr>
            <a:spLocks noGrp="1" noChangeArrowheads="1"/>
          </p:cNvSpPr>
          <p:nvPr>
            <p:ph type="sldNum" sz="quarter" idx="5"/>
          </p:nvPr>
        </p:nvSpPr>
        <p:spPr bwMode="auto">
          <a:xfrm>
            <a:off x="3883025" y="8685213"/>
            <a:ext cx="2973388" cy="457200"/>
          </a:xfrm>
          <a:prstGeom prst="rect">
            <a:avLst/>
          </a:prstGeom>
          <a:noFill/>
          <a:ln w="9525">
            <a:noFill/>
            <a:miter lim="800000"/>
          </a:ln>
        </p:spPr>
        <p:txBody>
          <a:bodyPr vert="horz" wrap="square" lIns="91440" tIns="45720" rIns="91440" bIns="45720" numCol="1" anchor="b" anchorCtr="0" compatLnSpc="1"/>
          <a:lstStyle/>
          <a:p>
            <a:pPr lvl="0" algn="r" eaLnBrk="1" fontAlgn="base" hangingPunct="1">
              <a:buFont typeface="Arial" panose="020B0604020202020204" pitchFamily="34" charset="0"/>
              <a:buNone/>
            </a:pPr>
            <a:fld id="{9A0DB2DC-4C9A-4742-B13C-FB6460FD3503}" type="slidenum">
              <a:rPr lang="en-US" altLang="zh-CN" sz="1200" strike="noStrike" noProof="1" dirty="0">
                <a:latin typeface="Arial" panose="020B0604020202020204" pitchFamily="34" charset="0"/>
                <a:ea typeface="宋体" panose="02010600030101010101" pitchFamily="2" charset="-122"/>
                <a:cs typeface="+mn-cs"/>
              </a:rPr>
            </a:fld>
            <a:endParaRPr lang="en-US" altLang="zh-CN" sz="1200" strike="noStrike" noProof="1"/>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1" name="Rectangle 7"/>
          <p:cNvSpPr txBox="1">
            <a:spLocks noGrp="1"/>
          </p:cNvSpPr>
          <p:nvPr>
            <p:ph type="sldNum" sz="quarter"/>
          </p:nvPr>
        </p:nvSpPr>
        <p:spPr>
          <a:xfrm>
            <a:off x="3883025" y="8685213"/>
            <a:ext cx="2973388" cy="457200"/>
          </a:xfrm>
          <a:prstGeom prst="rect">
            <a:avLst/>
          </a:prstGeom>
          <a:noFill/>
          <a:ln w="9525">
            <a:noFill/>
          </a:ln>
        </p:spPr>
        <p:txBody>
          <a:bodyPr vert="horz" wrap="square" lIns="91440" tIns="45720" rIns="91440" bIns="45720" anchor="b" anchorCtr="0"/>
          <a:lstStyle/>
          <a:p>
            <a:pPr lvl="0" algn="r" eaLnBrk="1" hangingPunct="1">
              <a:buChar char="•"/>
            </a:pPr>
            <a:fld id="{9A0DB2DC-4C9A-4742-B13C-FB6460FD3503}" type="slidenum">
              <a:rPr lang="en-US" altLang="zh-CN" sz="1800" dirty="0">
                <a:solidFill>
                  <a:srgbClr val="000000"/>
                </a:solidFill>
                <a:latin typeface="Arial" panose="020B0604020202020204" pitchFamily="34" charset="0"/>
              </a:rPr>
            </a:fld>
            <a:endParaRPr lang="en-US" altLang="zh-CN" sz="1800" dirty="0">
              <a:solidFill>
                <a:srgbClr val="000000"/>
              </a:solidFill>
              <a:latin typeface="Arial" panose="020B0604020202020204" pitchFamily="34" charset="0"/>
            </a:endParaRPr>
          </a:p>
        </p:txBody>
      </p:sp>
      <p:sp>
        <p:nvSpPr>
          <p:cNvPr id="337922" name="Rectangle 2"/>
          <p:cNvSpPr>
            <a:spLocks noGrp="1" noRot="1" noChangeAspect="1" noTextEdit="1"/>
          </p:cNvSpPr>
          <p:nvPr>
            <p:ph type="sldImg"/>
          </p:nvPr>
        </p:nvSpPr>
        <p:spPr/>
      </p:sp>
      <p:sp>
        <p:nvSpPr>
          <p:cNvPr id="337923" name="Rectangle 3"/>
          <p:cNvSpPr>
            <a:spLocks noGrp="1"/>
          </p:cNvSpPr>
          <p:nvPr>
            <p:ph type="body"/>
          </p:nvPr>
        </p:nvSpPr>
        <p:spPr/>
        <p:txBody>
          <a:bodyPr wrap="square" lIns="91440" tIns="45720" rIns="91440" bIns="45720" anchor="t" anchorCtr="0"/>
          <a:lstStyle/>
          <a:p>
            <a:pPr lvl="0"/>
            <a:endParaRPr lang="zh-CN" altLang="zh-CN" dirty="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7" name="Rectangle 7"/>
          <p:cNvSpPr txBox="1">
            <a:spLocks noGrp="1"/>
          </p:cNvSpPr>
          <p:nvPr>
            <p:ph type="sldNum" sz="quarter"/>
          </p:nvPr>
        </p:nvSpPr>
        <p:spPr>
          <a:xfrm>
            <a:off x="3883025" y="8685213"/>
            <a:ext cx="2973388" cy="457200"/>
          </a:xfrm>
          <a:prstGeom prst="rect">
            <a:avLst/>
          </a:prstGeom>
          <a:noFill/>
          <a:ln w="9525">
            <a:noFill/>
          </a:ln>
        </p:spPr>
        <p:txBody>
          <a:bodyPr vert="horz" wrap="square" lIns="91440" tIns="45720" rIns="91440" bIns="45720" anchor="b" anchorCtr="0"/>
          <a:lstStyle/>
          <a:p>
            <a:pPr lvl="0" eaLnBrk="1" hangingPunct="1"/>
            <a:fld id="{9A0DB2DC-4C9A-4742-B13C-FB6460FD3503}" type="slidenum">
              <a:rPr lang="en-US" altLang="zh-CN" sz="1800" dirty="0">
                <a:solidFill>
                  <a:srgbClr val="000000"/>
                </a:solidFill>
                <a:latin typeface="Arial" panose="020B0604020202020204" pitchFamily="34" charset="0"/>
              </a:rPr>
            </a:fld>
            <a:endParaRPr lang="en-US" altLang="zh-CN" sz="1800" dirty="0">
              <a:solidFill>
                <a:srgbClr val="000000"/>
              </a:solidFill>
              <a:latin typeface="Arial" panose="020B0604020202020204" pitchFamily="34" charset="0"/>
            </a:endParaRPr>
          </a:p>
        </p:txBody>
      </p:sp>
      <p:sp>
        <p:nvSpPr>
          <p:cNvPr id="403458" name="Rectangle 2"/>
          <p:cNvSpPr>
            <a:spLocks noGrp="1" noRot="1" noChangeAspect="1" noTextEdit="1"/>
          </p:cNvSpPr>
          <p:nvPr>
            <p:ph type="sldImg"/>
          </p:nvPr>
        </p:nvSpPr>
        <p:spPr/>
      </p:sp>
      <p:sp>
        <p:nvSpPr>
          <p:cNvPr id="403459" name="Rectangle 3"/>
          <p:cNvSpPr>
            <a:spLocks noGrp="1"/>
          </p:cNvSpPr>
          <p:nvPr>
            <p:ph type="body"/>
          </p:nvPr>
        </p:nvSpPr>
        <p:spPr/>
        <p:txBody>
          <a:bodyPr wrap="square" lIns="91440" tIns="45720" rIns="91440" bIns="45720" anchor="t" anchorCtr="0"/>
          <a:lstStyle/>
          <a:p>
            <a:pPr lvl="0"/>
            <a:endParaRPr lang="zh-CN" altLang="zh-CN" dirty="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49" name="Rectangle 7"/>
          <p:cNvSpPr txBox="1">
            <a:spLocks noGrp="1"/>
          </p:cNvSpPr>
          <p:nvPr>
            <p:ph type="sldNum" sz="quarter"/>
          </p:nvPr>
        </p:nvSpPr>
        <p:spPr>
          <a:xfrm>
            <a:off x="3883025" y="8685213"/>
            <a:ext cx="2973388" cy="457200"/>
          </a:xfrm>
          <a:prstGeom prst="rect">
            <a:avLst/>
          </a:prstGeom>
          <a:noFill/>
          <a:ln w="9525">
            <a:noFill/>
          </a:ln>
        </p:spPr>
        <p:txBody>
          <a:bodyPr vert="horz" wrap="square" lIns="91440" tIns="45720" rIns="91440" bIns="45720" anchor="b" anchorCtr="0"/>
          <a:lstStyle/>
          <a:p>
            <a:pPr lvl="0" eaLnBrk="1" hangingPunct="1"/>
            <a:fld id="{9A0DB2DC-4C9A-4742-B13C-FB6460FD3503}" type="slidenum">
              <a:rPr lang="en-US" altLang="zh-CN" sz="1800" dirty="0">
                <a:solidFill>
                  <a:srgbClr val="000000"/>
                </a:solidFill>
                <a:latin typeface="Arial" panose="020B0604020202020204" pitchFamily="34" charset="0"/>
              </a:rPr>
            </a:fld>
            <a:endParaRPr lang="en-US" altLang="zh-CN" sz="1800" dirty="0">
              <a:solidFill>
                <a:srgbClr val="000000"/>
              </a:solidFill>
              <a:latin typeface="Arial" panose="020B0604020202020204" pitchFamily="34" charset="0"/>
            </a:endParaRPr>
          </a:p>
        </p:txBody>
      </p:sp>
      <p:sp>
        <p:nvSpPr>
          <p:cNvPr id="411650" name="Rectangle 2"/>
          <p:cNvSpPr>
            <a:spLocks noGrp="1" noRot="1" noChangeAspect="1" noTextEdit="1"/>
          </p:cNvSpPr>
          <p:nvPr>
            <p:ph type="sldImg"/>
          </p:nvPr>
        </p:nvSpPr>
        <p:spPr/>
      </p:sp>
      <p:sp>
        <p:nvSpPr>
          <p:cNvPr id="411651" name="Rectangle 3"/>
          <p:cNvSpPr>
            <a:spLocks noGrp="1"/>
          </p:cNvSpPr>
          <p:nvPr>
            <p:ph type="body"/>
          </p:nvPr>
        </p:nvSpPr>
        <p:spPr/>
        <p:txBody>
          <a:bodyPr wrap="square" lIns="91440" tIns="45720" rIns="91440" bIns="45720" anchor="t" anchorCtr="0"/>
          <a:lstStyle/>
          <a:p>
            <a:pPr lvl="0"/>
            <a:endParaRPr lang="zh-CN" altLang="zh-CN" dirty="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7" name="Rectangle 7"/>
          <p:cNvSpPr txBox="1">
            <a:spLocks noGrp="1"/>
          </p:cNvSpPr>
          <p:nvPr>
            <p:ph type="sldNum" sz="quarter"/>
          </p:nvPr>
        </p:nvSpPr>
        <p:spPr>
          <a:xfrm>
            <a:off x="3883025" y="8685213"/>
            <a:ext cx="2973388" cy="457200"/>
          </a:xfrm>
          <a:prstGeom prst="rect">
            <a:avLst/>
          </a:prstGeom>
          <a:noFill/>
          <a:ln w="9525">
            <a:noFill/>
          </a:ln>
        </p:spPr>
        <p:txBody>
          <a:bodyPr vert="horz" wrap="square" lIns="91440" tIns="45720" rIns="91440" bIns="45720" anchor="b" anchorCtr="0"/>
          <a:lstStyle/>
          <a:p>
            <a:pPr lvl="0" eaLnBrk="1" hangingPunct="1"/>
            <a:fld id="{9A0DB2DC-4C9A-4742-B13C-FB6460FD3503}" type="slidenum">
              <a:rPr lang="en-US" altLang="zh-CN" sz="1800" dirty="0">
                <a:solidFill>
                  <a:srgbClr val="000000"/>
                </a:solidFill>
                <a:latin typeface="Arial" panose="020B0604020202020204" pitchFamily="34" charset="0"/>
              </a:rPr>
            </a:fld>
            <a:endParaRPr lang="en-US" altLang="zh-CN" sz="1800" dirty="0">
              <a:solidFill>
                <a:srgbClr val="000000"/>
              </a:solidFill>
              <a:latin typeface="Arial" panose="020B0604020202020204" pitchFamily="34" charset="0"/>
            </a:endParaRPr>
          </a:p>
        </p:txBody>
      </p:sp>
      <p:sp>
        <p:nvSpPr>
          <p:cNvPr id="413698" name="Rectangle 2"/>
          <p:cNvSpPr>
            <a:spLocks noGrp="1" noRot="1" noChangeAspect="1" noTextEdit="1"/>
          </p:cNvSpPr>
          <p:nvPr>
            <p:ph type="sldImg"/>
          </p:nvPr>
        </p:nvSpPr>
        <p:spPr/>
      </p:sp>
      <p:sp>
        <p:nvSpPr>
          <p:cNvPr id="413699" name="Rectangle 3"/>
          <p:cNvSpPr>
            <a:spLocks noGrp="1"/>
          </p:cNvSpPr>
          <p:nvPr>
            <p:ph type="body"/>
          </p:nvPr>
        </p:nvSpPr>
        <p:spPr/>
        <p:txBody>
          <a:bodyPr wrap="square" lIns="91440" tIns="45720" rIns="91440" bIns="45720" anchor="t" anchorCtr="0"/>
          <a:lstStyle/>
          <a:p>
            <a:pPr lvl="0"/>
            <a:endParaRPr lang="zh-CN" altLang="zh-CN" dirty="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5" name="Rectangle 7"/>
          <p:cNvSpPr txBox="1">
            <a:spLocks noGrp="1"/>
          </p:cNvSpPr>
          <p:nvPr>
            <p:ph type="sldNum" sz="quarter"/>
          </p:nvPr>
        </p:nvSpPr>
        <p:spPr>
          <a:xfrm>
            <a:off x="3883025" y="8685213"/>
            <a:ext cx="2973388" cy="457200"/>
          </a:xfrm>
          <a:prstGeom prst="rect">
            <a:avLst/>
          </a:prstGeom>
          <a:noFill/>
          <a:ln w="9525">
            <a:noFill/>
          </a:ln>
        </p:spPr>
        <p:txBody>
          <a:bodyPr vert="horz" wrap="square" lIns="91440" tIns="45720" rIns="91440" bIns="45720" anchor="b" anchorCtr="0"/>
          <a:lstStyle/>
          <a:p>
            <a:pPr lvl="0" eaLnBrk="1" hangingPunct="1"/>
            <a:fld id="{9A0DB2DC-4C9A-4742-B13C-FB6460FD3503}" type="slidenum">
              <a:rPr lang="en-US" altLang="zh-CN" sz="1800" dirty="0">
                <a:solidFill>
                  <a:srgbClr val="000000"/>
                </a:solidFill>
                <a:latin typeface="Arial" panose="020B0604020202020204" pitchFamily="34" charset="0"/>
              </a:rPr>
            </a:fld>
            <a:endParaRPr lang="en-US" altLang="zh-CN" sz="1800" dirty="0">
              <a:solidFill>
                <a:srgbClr val="000000"/>
              </a:solidFill>
              <a:latin typeface="Arial" panose="020B0604020202020204" pitchFamily="34" charset="0"/>
            </a:endParaRPr>
          </a:p>
        </p:txBody>
      </p:sp>
      <p:sp>
        <p:nvSpPr>
          <p:cNvPr id="415746" name="Rectangle 2"/>
          <p:cNvSpPr>
            <a:spLocks noGrp="1" noRot="1" noChangeAspect="1" noTextEdit="1"/>
          </p:cNvSpPr>
          <p:nvPr>
            <p:ph type="sldImg"/>
          </p:nvPr>
        </p:nvSpPr>
        <p:spPr/>
      </p:sp>
      <p:sp>
        <p:nvSpPr>
          <p:cNvPr id="415747" name="Rectangle 3"/>
          <p:cNvSpPr>
            <a:spLocks noGrp="1"/>
          </p:cNvSpPr>
          <p:nvPr>
            <p:ph type="body"/>
          </p:nvPr>
        </p:nvSpPr>
        <p:spPr/>
        <p:txBody>
          <a:bodyPr wrap="square" lIns="91440" tIns="45720" rIns="91440" bIns="45720" anchor="t" anchorCtr="0"/>
          <a:lstStyle/>
          <a:p>
            <a:pPr lvl="0"/>
            <a:endParaRPr lang="zh-CN" altLang="zh-CN" dirty="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5" name="Rectangle 7"/>
          <p:cNvSpPr txBox="1">
            <a:spLocks noGrp="1"/>
          </p:cNvSpPr>
          <p:nvPr>
            <p:ph type="sldNum" sz="quarter"/>
          </p:nvPr>
        </p:nvSpPr>
        <p:spPr>
          <a:xfrm>
            <a:off x="3883025" y="8685213"/>
            <a:ext cx="2973388" cy="457200"/>
          </a:xfrm>
          <a:prstGeom prst="rect">
            <a:avLst/>
          </a:prstGeom>
          <a:noFill/>
          <a:ln w="9525">
            <a:noFill/>
          </a:ln>
        </p:spPr>
        <p:txBody>
          <a:bodyPr vert="horz" wrap="square" lIns="91440" tIns="45720" rIns="91440" bIns="45720" anchor="b" anchorCtr="0"/>
          <a:lstStyle/>
          <a:p>
            <a:pPr lvl="0" eaLnBrk="1" hangingPunct="1"/>
            <a:fld id="{9A0DB2DC-4C9A-4742-B13C-FB6460FD3503}" type="slidenum">
              <a:rPr lang="en-US" altLang="zh-CN" sz="1800" dirty="0">
                <a:solidFill>
                  <a:srgbClr val="000000"/>
                </a:solidFill>
                <a:latin typeface="Arial" panose="020B0604020202020204" pitchFamily="34" charset="0"/>
              </a:rPr>
            </a:fld>
            <a:endParaRPr lang="en-US" altLang="zh-CN" sz="1800" dirty="0">
              <a:solidFill>
                <a:srgbClr val="000000"/>
              </a:solidFill>
              <a:latin typeface="Arial" panose="020B0604020202020204" pitchFamily="34" charset="0"/>
            </a:endParaRPr>
          </a:p>
        </p:txBody>
      </p:sp>
      <p:sp>
        <p:nvSpPr>
          <p:cNvPr id="415746" name="Rectangle 2"/>
          <p:cNvSpPr>
            <a:spLocks noGrp="1" noRot="1" noChangeAspect="1" noTextEdit="1"/>
          </p:cNvSpPr>
          <p:nvPr>
            <p:ph type="sldImg"/>
          </p:nvPr>
        </p:nvSpPr>
        <p:spPr/>
      </p:sp>
      <p:sp>
        <p:nvSpPr>
          <p:cNvPr id="415747" name="Rectangle 3"/>
          <p:cNvSpPr>
            <a:spLocks noGrp="1"/>
          </p:cNvSpPr>
          <p:nvPr>
            <p:ph type="body"/>
          </p:nvPr>
        </p:nvSpPr>
        <p:spPr/>
        <p:txBody>
          <a:bodyPr wrap="square" lIns="91440" tIns="45720" rIns="91440" bIns="45720" anchor="t" anchorCtr="0"/>
          <a:lstStyle/>
          <a:p>
            <a:pPr lvl="0"/>
            <a:endParaRPr lang="zh-CN" altLang="zh-CN" dirty="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3" name="Rectangle 7"/>
          <p:cNvSpPr txBox="1">
            <a:spLocks noGrp="1"/>
          </p:cNvSpPr>
          <p:nvPr>
            <p:ph type="sldNum" sz="quarter"/>
          </p:nvPr>
        </p:nvSpPr>
        <p:spPr>
          <a:xfrm>
            <a:off x="3883025" y="8685213"/>
            <a:ext cx="2973388" cy="457200"/>
          </a:xfrm>
          <a:prstGeom prst="rect">
            <a:avLst/>
          </a:prstGeom>
          <a:noFill/>
          <a:ln w="9525">
            <a:noFill/>
          </a:ln>
        </p:spPr>
        <p:txBody>
          <a:bodyPr vert="horz" wrap="square" lIns="91440" tIns="45720" rIns="91440" bIns="45720" anchor="b" anchorCtr="0"/>
          <a:lstStyle/>
          <a:p>
            <a:pPr lvl="0" eaLnBrk="1" hangingPunct="1"/>
            <a:fld id="{9A0DB2DC-4C9A-4742-B13C-FB6460FD3503}" type="slidenum">
              <a:rPr lang="en-US" altLang="zh-CN" sz="1800" dirty="0">
                <a:solidFill>
                  <a:srgbClr val="000000"/>
                </a:solidFill>
                <a:latin typeface="Arial" panose="020B0604020202020204" pitchFamily="34" charset="0"/>
              </a:rPr>
            </a:fld>
            <a:endParaRPr lang="en-US" altLang="zh-CN" sz="1800" dirty="0">
              <a:solidFill>
                <a:srgbClr val="000000"/>
              </a:solidFill>
              <a:latin typeface="Arial" panose="020B0604020202020204" pitchFamily="34" charset="0"/>
            </a:endParaRPr>
          </a:p>
        </p:txBody>
      </p:sp>
      <p:sp>
        <p:nvSpPr>
          <p:cNvPr id="417794" name="Rectangle 2"/>
          <p:cNvSpPr>
            <a:spLocks noGrp="1" noRot="1" noChangeAspect="1" noTextEdit="1"/>
          </p:cNvSpPr>
          <p:nvPr>
            <p:ph type="sldImg"/>
          </p:nvPr>
        </p:nvSpPr>
        <p:spPr/>
      </p:sp>
      <p:sp>
        <p:nvSpPr>
          <p:cNvPr id="417795" name="Rectangle 3"/>
          <p:cNvSpPr>
            <a:spLocks noGrp="1"/>
          </p:cNvSpPr>
          <p:nvPr>
            <p:ph type="body"/>
          </p:nvPr>
        </p:nvSpPr>
        <p:spPr/>
        <p:txBody>
          <a:bodyPr wrap="square" lIns="91440" tIns="45720" rIns="91440" bIns="45720" anchor="t" anchorCtr="0"/>
          <a:lstStyle/>
          <a:p>
            <a:pPr lvl="0"/>
            <a:endParaRPr lang="zh-CN" altLang="zh-CN" dirty="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1" name="Rectangle 7"/>
          <p:cNvSpPr txBox="1">
            <a:spLocks noGrp="1"/>
          </p:cNvSpPr>
          <p:nvPr>
            <p:ph type="sldNum" sz="quarter"/>
          </p:nvPr>
        </p:nvSpPr>
        <p:spPr>
          <a:xfrm>
            <a:off x="3883025" y="8685213"/>
            <a:ext cx="2973388" cy="457200"/>
          </a:xfrm>
          <a:prstGeom prst="rect">
            <a:avLst/>
          </a:prstGeom>
          <a:noFill/>
          <a:ln w="9525">
            <a:noFill/>
          </a:ln>
        </p:spPr>
        <p:txBody>
          <a:bodyPr vert="horz" wrap="square" lIns="91440" tIns="45720" rIns="91440" bIns="45720" anchor="b" anchorCtr="0"/>
          <a:lstStyle/>
          <a:p>
            <a:pPr lvl="0" eaLnBrk="1" hangingPunct="1"/>
            <a:fld id="{9A0DB2DC-4C9A-4742-B13C-FB6460FD3503}" type="slidenum">
              <a:rPr lang="en-US" altLang="zh-CN" sz="1800" dirty="0">
                <a:solidFill>
                  <a:srgbClr val="000000"/>
                </a:solidFill>
                <a:latin typeface="Arial" panose="020B0604020202020204" pitchFamily="34" charset="0"/>
              </a:rPr>
            </a:fld>
            <a:endParaRPr lang="en-US" altLang="zh-CN" sz="1800" dirty="0">
              <a:solidFill>
                <a:srgbClr val="000000"/>
              </a:solidFill>
              <a:latin typeface="Arial" panose="020B0604020202020204" pitchFamily="34" charset="0"/>
            </a:endParaRPr>
          </a:p>
        </p:txBody>
      </p:sp>
      <p:sp>
        <p:nvSpPr>
          <p:cNvPr id="419842" name="Rectangle 2"/>
          <p:cNvSpPr>
            <a:spLocks noGrp="1" noRot="1" noChangeAspect="1" noTextEdit="1"/>
          </p:cNvSpPr>
          <p:nvPr>
            <p:ph type="sldImg"/>
          </p:nvPr>
        </p:nvSpPr>
        <p:spPr/>
      </p:sp>
      <p:sp>
        <p:nvSpPr>
          <p:cNvPr id="419843" name="Rectangle 3"/>
          <p:cNvSpPr>
            <a:spLocks noGrp="1"/>
          </p:cNvSpPr>
          <p:nvPr>
            <p:ph type="body"/>
          </p:nvPr>
        </p:nvSpPr>
        <p:spPr/>
        <p:txBody>
          <a:bodyPr wrap="square" lIns="91440" tIns="45720" rIns="91440" bIns="45720" anchor="t" anchorCtr="0"/>
          <a:lstStyle/>
          <a:p>
            <a:pPr lvl="0"/>
            <a:endParaRPr lang="zh-CN" altLang="zh-CN" dirty="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69" name="Rectangle 7"/>
          <p:cNvSpPr txBox="1">
            <a:spLocks noGrp="1"/>
          </p:cNvSpPr>
          <p:nvPr>
            <p:ph type="sldNum" sz="quarter"/>
          </p:nvPr>
        </p:nvSpPr>
        <p:spPr>
          <a:xfrm>
            <a:off x="3883025" y="8685213"/>
            <a:ext cx="2973388" cy="457200"/>
          </a:xfrm>
          <a:prstGeom prst="rect">
            <a:avLst/>
          </a:prstGeom>
          <a:noFill/>
          <a:ln w="9525">
            <a:noFill/>
          </a:ln>
        </p:spPr>
        <p:txBody>
          <a:bodyPr vert="horz" wrap="square" lIns="91440" tIns="45720" rIns="91440" bIns="45720" anchor="b" anchorCtr="0"/>
          <a:lstStyle/>
          <a:p>
            <a:pPr lvl="0" algn="r" eaLnBrk="1" hangingPunct="1">
              <a:buChar char="•"/>
            </a:pPr>
            <a:fld id="{9A0DB2DC-4C9A-4742-B13C-FB6460FD3503}" type="slidenum">
              <a:rPr lang="en-US" altLang="zh-CN" sz="1800" dirty="0">
                <a:solidFill>
                  <a:srgbClr val="000000"/>
                </a:solidFill>
                <a:latin typeface="Arial" panose="020B0604020202020204" pitchFamily="34" charset="0"/>
              </a:rPr>
            </a:fld>
            <a:endParaRPr lang="en-US" altLang="zh-CN" sz="1800" dirty="0">
              <a:solidFill>
                <a:srgbClr val="000000"/>
              </a:solidFill>
              <a:latin typeface="Arial" panose="020B0604020202020204" pitchFamily="34" charset="0"/>
            </a:endParaRPr>
          </a:p>
        </p:txBody>
      </p:sp>
      <p:sp>
        <p:nvSpPr>
          <p:cNvPr id="339970" name="Rectangle 2"/>
          <p:cNvSpPr>
            <a:spLocks noGrp="1" noRot="1" noChangeAspect="1" noTextEdit="1"/>
          </p:cNvSpPr>
          <p:nvPr>
            <p:ph type="sldImg"/>
          </p:nvPr>
        </p:nvSpPr>
        <p:spPr/>
      </p:sp>
      <p:sp>
        <p:nvSpPr>
          <p:cNvPr id="339971" name="Rectangle 3"/>
          <p:cNvSpPr>
            <a:spLocks noGrp="1"/>
          </p:cNvSpPr>
          <p:nvPr>
            <p:ph type="body"/>
          </p:nvPr>
        </p:nvSpPr>
        <p:spPr/>
        <p:txBody>
          <a:bodyPr wrap="square" lIns="91440" tIns="45720" rIns="91440" bIns="45720" anchor="t" anchorCtr="0"/>
          <a:lstStyle/>
          <a:p>
            <a:pPr lvl="0"/>
            <a:endParaRPr lang="zh-CN" altLang="zh-CN" dirty="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5" name="Rectangle 7"/>
          <p:cNvSpPr txBox="1">
            <a:spLocks noGrp="1"/>
          </p:cNvSpPr>
          <p:nvPr>
            <p:ph type="sldNum" sz="quarter"/>
          </p:nvPr>
        </p:nvSpPr>
        <p:spPr>
          <a:xfrm>
            <a:off x="3883025" y="8685213"/>
            <a:ext cx="2973388" cy="457200"/>
          </a:xfrm>
          <a:prstGeom prst="rect">
            <a:avLst/>
          </a:prstGeom>
          <a:noFill/>
          <a:ln w="9525">
            <a:noFill/>
          </a:ln>
        </p:spPr>
        <p:txBody>
          <a:bodyPr vert="horz" wrap="square" lIns="91440" tIns="45720" rIns="91440" bIns="45720" anchor="b" anchorCtr="0"/>
          <a:lstStyle/>
          <a:p>
            <a:pPr lvl="0" algn="r" eaLnBrk="1" hangingPunct="1">
              <a:buChar char="•"/>
            </a:pPr>
            <a:fld id="{9A0DB2DC-4C9A-4742-B13C-FB6460FD3503}" type="slidenum">
              <a:rPr lang="en-US" altLang="zh-CN" sz="1800" dirty="0">
                <a:solidFill>
                  <a:srgbClr val="000000"/>
                </a:solidFill>
                <a:latin typeface="Arial" panose="020B0604020202020204" pitchFamily="34" charset="0"/>
              </a:rPr>
            </a:fld>
            <a:endParaRPr lang="en-US" altLang="zh-CN" sz="1800" dirty="0">
              <a:solidFill>
                <a:srgbClr val="000000"/>
              </a:solidFill>
              <a:latin typeface="Arial" panose="020B0604020202020204" pitchFamily="34" charset="0"/>
            </a:endParaRPr>
          </a:p>
        </p:txBody>
      </p:sp>
      <p:sp>
        <p:nvSpPr>
          <p:cNvPr id="369666" name="Rectangle 2"/>
          <p:cNvSpPr>
            <a:spLocks noGrp="1" noRot="1" noChangeAspect="1" noTextEdit="1"/>
          </p:cNvSpPr>
          <p:nvPr>
            <p:ph type="sldImg"/>
          </p:nvPr>
        </p:nvSpPr>
        <p:spPr/>
      </p:sp>
      <p:sp>
        <p:nvSpPr>
          <p:cNvPr id="369667" name="Rectangle 3"/>
          <p:cNvSpPr>
            <a:spLocks noGrp="1"/>
          </p:cNvSpPr>
          <p:nvPr>
            <p:ph type="body"/>
          </p:nvPr>
        </p:nvSpPr>
        <p:spPr/>
        <p:txBody>
          <a:bodyPr wrap="square" lIns="91440" tIns="45720" rIns="91440" bIns="45720" anchor="t" anchorCtr="0"/>
          <a:lstStyle/>
          <a:p>
            <a:pPr lvl="0"/>
            <a:endParaRPr lang="zh-CN" altLang="zh-CN" dirty="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3" name="幻灯片图像占位符 1"/>
          <p:cNvSpPr>
            <a:spLocks noGrp="1" noRot="1" noChangeAspect="1" noTextEdit="1"/>
          </p:cNvSpPr>
          <p:nvPr>
            <p:ph type="sldImg"/>
          </p:nvPr>
        </p:nvSpPr>
        <p:spPr>
          <a:ln>
            <a:solidFill>
              <a:srgbClr val="000000"/>
            </a:solidFill>
            <a:miter/>
          </a:ln>
        </p:spPr>
      </p:sp>
      <p:sp>
        <p:nvSpPr>
          <p:cNvPr id="376834" name="备注占位符 2"/>
          <p:cNvSpPr>
            <a:spLocks noGrp="1"/>
          </p:cNvSpPr>
          <p:nvPr>
            <p:ph type="body"/>
          </p:nvPr>
        </p:nvSpPr>
        <p:spPr/>
        <p:txBody>
          <a:bodyPr wrap="square" lIns="91440" tIns="45720" rIns="91440" bIns="45720" anchor="t" anchorCtr="0"/>
          <a:lstStyle/>
          <a:p>
            <a:pPr lvl="0"/>
            <a:endParaRPr lang="zh-CN" altLang="en-US" dirty="0">
              <a:ea typeface="宋体" panose="02010600030101010101" pitchFamily="2" charset="-122"/>
            </a:endParaRPr>
          </a:p>
        </p:txBody>
      </p:sp>
      <p:sp>
        <p:nvSpPr>
          <p:cNvPr id="37683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800" dirty="0">
                <a:latin typeface="Arial" panose="020B0604020202020204" pitchFamily="34" charset="0"/>
                <a:ea typeface="宋体" panose="02010600030101010101" pitchFamily="2" charset="-122"/>
              </a:rPr>
            </a:fld>
            <a:endParaRPr lang="zh-CN" altLang="en-US" sz="1800" dirty="0">
              <a:latin typeface="Arial" panose="020B060402020202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1" name="幻灯片图像占位符 1"/>
          <p:cNvSpPr>
            <a:spLocks noGrp="1" noRot="1" noChangeAspect="1" noTextEdit="1"/>
          </p:cNvSpPr>
          <p:nvPr>
            <p:ph type="sldImg"/>
          </p:nvPr>
        </p:nvSpPr>
        <p:spPr>
          <a:ln>
            <a:solidFill>
              <a:srgbClr val="000000"/>
            </a:solidFill>
            <a:miter/>
          </a:ln>
        </p:spPr>
      </p:sp>
      <p:sp>
        <p:nvSpPr>
          <p:cNvPr id="378882" name="备注占位符 2"/>
          <p:cNvSpPr>
            <a:spLocks noGrp="1"/>
          </p:cNvSpPr>
          <p:nvPr>
            <p:ph type="body"/>
          </p:nvPr>
        </p:nvSpPr>
        <p:spPr/>
        <p:txBody>
          <a:bodyPr wrap="square" lIns="91440" tIns="45720" rIns="91440" bIns="45720" anchor="t" anchorCtr="0"/>
          <a:lstStyle/>
          <a:p>
            <a:pPr lvl="0"/>
            <a:endParaRPr lang="zh-CN" altLang="en-US" dirty="0">
              <a:ea typeface="宋体" panose="02010600030101010101" pitchFamily="2" charset="-122"/>
            </a:endParaRPr>
          </a:p>
        </p:txBody>
      </p:sp>
      <p:sp>
        <p:nvSpPr>
          <p:cNvPr id="37888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800" dirty="0">
                <a:latin typeface="Arial" panose="020B0604020202020204" pitchFamily="34" charset="0"/>
                <a:ea typeface="宋体" panose="02010600030101010101" pitchFamily="2" charset="-122"/>
              </a:rPr>
            </a:fld>
            <a:endParaRPr lang="zh-CN" altLang="en-US" sz="1800" dirty="0">
              <a:latin typeface="Arial" panose="020B060402020202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29" name="幻灯片图像占位符 1"/>
          <p:cNvSpPr>
            <a:spLocks noGrp="1" noRot="1" noChangeAspect="1" noTextEdit="1"/>
          </p:cNvSpPr>
          <p:nvPr>
            <p:ph type="sldImg"/>
          </p:nvPr>
        </p:nvSpPr>
        <p:spPr>
          <a:ln>
            <a:solidFill>
              <a:srgbClr val="000000"/>
            </a:solidFill>
            <a:miter/>
          </a:ln>
        </p:spPr>
      </p:sp>
      <p:sp>
        <p:nvSpPr>
          <p:cNvPr id="380930" name="备注占位符 2"/>
          <p:cNvSpPr>
            <a:spLocks noGrp="1"/>
          </p:cNvSpPr>
          <p:nvPr>
            <p:ph type="body"/>
          </p:nvPr>
        </p:nvSpPr>
        <p:spPr/>
        <p:txBody>
          <a:bodyPr wrap="square" lIns="91440" tIns="45720" rIns="91440" bIns="45720" anchor="t" anchorCtr="0"/>
          <a:lstStyle/>
          <a:p>
            <a:pPr lvl="0"/>
            <a:endParaRPr lang="zh-CN" altLang="en-US" dirty="0">
              <a:ea typeface="宋体" panose="02010600030101010101" pitchFamily="2" charset="-122"/>
            </a:endParaRPr>
          </a:p>
        </p:txBody>
      </p:sp>
      <p:sp>
        <p:nvSpPr>
          <p:cNvPr id="38093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800" dirty="0">
                <a:latin typeface="Arial" panose="020B0604020202020204" pitchFamily="34" charset="0"/>
                <a:ea typeface="宋体" panose="02010600030101010101" pitchFamily="2" charset="-122"/>
              </a:rPr>
            </a:fld>
            <a:endParaRPr lang="zh-CN" altLang="en-US" sz="1800" dirty="0">
              <a:latin typeface="Arial" panose="020B060402020202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5" name="幻灯片图像占位符 1"/>
          <p:cNvSpPr>
            <a:spLocks noGrp="1" noRot="1" noChangeAspect="1" noTextEdit="1"/>
          </p:cNvSpPr>
          <p:nvPr>
            <p:ph type="sldImg"/>
          </p:nvPr>
        </p:nvSpPr>
        <p:spPr>
          <a:xfrm>
            <a:off x="685800" y="1143000"/>
            <a:ext cx="5486400" cy="3086100"/>
          </a:xfrm>
          <a:ln>
            <a:solidFill>
              <a:srgbClr val="000000"/>
            </a:solidFill>
            <a:miter/>
          </a:ln>
        </p:spPr>
      </p:sp>
      <p:sp>
        <p:nvSpPr>
          <p:cNvPr id="385026" name="备注占位符 2"/>
          <p:cNvSpPr>
            <a:spLocks noGrp="1"/>
          </p:cNvSpPr>
          <p:nvPr>
            <p:ph type="body"/>
          </p:nvPr>
        </p:nvSpPr>
        <p:spPr/>
        <p:txBody>
          <a:bodyPr wrap="square" lIns="91440" tIns="45720" rIns="91440" bIns="45720" anchor="t" anchorCtr="0"/>
          <a:lstStyle/>
          <a:p>
            <a:pPr lvl="0" eaLnBrk="1" hangingPunct="1">
              <a:spcBef>
                <a:spcPct val="0"/>
              </a:spcBef>
            </a:pPr>
            <a:endParaRPr lang="zh-CN" altLang="en-US" dirty="0">
              <a:ea typeface="宋体" panose="02010600030101010101" pitchFamily="2" charset="-122"/>
            </a:endParaRPr>
          </a:p>
        </p:txBody>
      </p:sp>
      <p:sp>
        <p:nvSpPr>
          <p:cNvPr id="38502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800" dirty="0">
                <a:latin typeface="等线" panose="02010600030101010101" pitchFamily="2" charset="-122"/>
                <a:ea typeface="等线" panose="02010600030101010101" pitchFamily="2" charset="-122"/>
              </a:rPr>
            </a:fld>
            <a:endParaRPr lang="zh-CN" altLang="en-US" sz="1800" dirty="0">
              <a:latin typeface="等线" panose="02010600030101010101" pitchFamily="2" charset="-122"/>
              <a:ea typeface="等线"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幻灯片图像占位符 1"/>
          <p:cNvSpPr>
            <a:spLocks noGrp="1" noRot="1" noChangeAspect="1" noTextEdit="1"/>
          </p:cNvSpPr>
          <p:nvPr>
            <p:ph type="sldImg"/>
          </p:nvPr>
        </p:nvSpPr>
        <p:spPr>
          <a:xfrm>
            <a:off x="685800" y="1143000"/>
            <a:ext cx="5486400" cy="3086100"/>
          </a:xfrm>
          <a:ln>
            <a:solidFill>
              <a:srgbClr val="000000"/>
            </a:solidFill>
            <a:miter/>
          </a:ln>
        </p:spPr>
      </p:sp>
      <p:sp>
        <p:nvSpPr>
          <p:cNvPr id="387074" name="备注占位符 2"/>
          <p:cNvSpPr>
            <a:spLocks noGrp="1"/>
          </p:cNvSpPr>
          <p:nvPr>
            <p:ph type="body"/>
          </p:nvPr>
        </p:nvSpPr>
        <p:spPr/>
        <p:txBody>
          <a:bodyPr wrap="square" lIns="91440" tIns="45720" rIns="91440" bIns="45720" anchor="t" anchorCtr="0"/>
          <a:lstStyle/>
          <a:p>
            <a:pPr lvl="0" eaLnBrk="1" hangingPunct="1">
              <a:spcBef>
                <a:spcPct val="0"/>
              </a:spcBef>
            </a:pPr>
            <a:endParaRPr lang="zh-CN" altLang="en-US" dirty="0">
              <a:ea typeface="宋体" panose="02010600030101010101" pitchFamily="2" charset="-122"/>
            </a:endParaRPr>
          </a:p>
        </p:txBody>
      </p:sp>
      <p:sp>
        <p:nvSpPr>
          <p:cNvPr id="387075"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800" dirty="0">
                <a:latin typeface="等线" panose="02010600030101010101" pitchFamily="2" charset="-122"/>
                <a:ea typeface="等线" panose="02010600030101010101" pitchFamily="2" charset="-122"/>
              </a:rPr>
            </a:fld>
            <a:endParaRPr lang="zh-CN" altLang="en-US" sz="1800" dirty="0">
              <a:latin typeface="等线" panose="02010600030101010101" pitchFamily="2" charset="-122"/>
              <a:ea typeface="等线"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1" name="幻灯片图像占位符 1"/>
          <p:cNvSpPr>
            <a:spLocks noGrp="1" noRot="1" noChangeAspect="1" noTextEdit="1"/>
          </p:cNvSpPr>
          <p:nvPr>
            <p:ph type="sldImg"/>
          </p:nvPr>
        </p:nvSpPr>
        <p:spPr>
          <a:xfrm>
            <a:off x="685800" y="1143000"/>
            <a:ext cx="5486400" cy="3086100"/>
          </a:xfrm>
          <a:ln>
            <a:solidFill>
              <a:srgbClr val="000000"/>
            </a:solidFill>
            <a:miter/>
          </a:ln>
        </p:spPr>
      </p:sp>
      <p:sp>
        <p:nvSpPr>
          <p:cNvPr id="389122" name="备注占位符 2"/>
          <p:cNvSpPr>
            <a:spLocks noGrp="1"/>
          </p:cNvSpPr>
          <p:nvPr>
            <p:ph type="body"/>
          </p:nvPr>
        </p:nvSpPr>
        <p:spPr/>
        <p:txBody>
          <a:bodyPr wrap="square" lIns="91440" tIns="45720" rIns="91440" bIns="45720" anchor="t" anchorCtr="0"/>
          <a:lstStyle/>
          <a:p>
            <a:pPr lvl="0" eaLnBrk="1" hangingPunct="1">
              <a:spcBef>
                <a:spcPct val="0"/>
              </a:spcBef>
            </a:pPr>
            <a:endParaRPr lang="zh-CN" altLang="en-US" dirty="0">
              <a:ea typeface="宋体" panose="02010600030101010101" pitchFamily="2" charset="-122"/>
            </a:endParaRPr>
          </a:p>
        </p:txBody>
      </p:sp>
      <p:sp>
        <p:nvSpPr>
          <p:cNvPr id="389123"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800" dirty="0">
                <a:latin typeface="等线" panose="02010600030101010101" pitchFamily="2" charset="-122"/>
                <a:ea typeface="等线" panose="02010600030101010101" pitchFamily="2" charset="-122"/>
              </a:rPr>
            </a:fld>
            <a:endParaRPr lang="zh-CN" altLang="en-US" sz="1800" dirty="0">
              <a:latin typeface="等线" panose="02010600030101010101" pitchFamily="2" charset="-122"/>
              <a:ea typeface="等线"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4" Type="http://schemas.openxmlformats.org/officeDocument/2006/relationships/image" Target="../media/image4.jpeg"/><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4" Type="http://schemas.openxmlformats.org/officeDocument/2006/relationships/image" Target="../media/image4.jpeg"/><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4" Type="http://schemas.openxmlformats.org/officeDocument/2006/relationships/image" Target="../media/image4.jpeg"/><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4" Type="http://schemas.openxmlformats.org/officeDocument/2006/relationships/image" Target="../media/image4.jpeg"/><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4" Type="http://schemas.openxmlformats.org/officeDocument/2006/relationships/image" Target="../media/image4.jpeg"/><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4" Type="http://schemas.openxmlformats.org/officeDocument/2006/relationships/image" Target="../media/image4.jpeg"/><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4" Type="http://schemas.openxmlformats.org/officeDocument/2006/relationships/image" Target="../media/image4.jpeg"/><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4" Type="http://schemas.openxmlformats.org/officeDocument/2006/relationships/image" Target="../media/image4.jpeg"/><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4" Type="http://schemas.openxmlformats.org/officeDocument/2006/relationships/image" Target="../media/image4.jpeg"/><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4" Type="http://schemas.openxmlformats.org/officeDocument/2006/relationships/image" Target="../media/image4.jpeg"/><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4" Type="http://schemas.openxmlformats.org/officeDocument/2006/relationships/image" Target="../media/image4.jpeg"/><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26400" cy="5851525"/>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26400" cy="5851525"/>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26400" cy="5851525"/>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26400" cy="5851525"/>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2992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1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1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zh-CN" altLang="en-US" sz="3200" b="1" i="0" u="none" strike="noStrike" kern="0" cap="none" spc="0" normalizeH="0" baseline="0" noProof="0">
              <a:ln>
                <a:noFill/>
              </a:ln>
              <a:solidFill>
                <a:srgbClr val="000000"/>
              </a:solidFill>
              <a:effectLst/>
              <a:uLnTx/>
              <a:uFillTx/>
              <a:latin typeface="+mn-lt"/>
              <a:ea typeface="Arial" panose="020B0604020202020204" pitchFamily="34" charset="0"/>
              <a:cs typeface="Arial" panose="020B0604020202020204" pitchFamily="34" charset="0"/>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91600" y="285750"/>
            <a:ext cx="2794000" cy="596265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85750"/>
            <a:ext cx="8178800" cy="596265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2992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1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1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zh-CN" altLang="en-US" sz="3200" b="1" i="0" u="none" strike="noStrike" kern="0" cap="none" spc="0" normalizeH="0" baseline="0" noProof="0">
              <a:ln>
                <a:noFill/>
              </a:ln>
              <a:solidFill>
                <a:srgbClr val="000000"/>
              </a:solidFill>
              <a:effectLst/>
              <a:uLnTx/>
              <a:uFillTx/>
              <a:latin typeface="+mn-lt"/>
              <a:ea typeface="Arial" panose="020B0604020202020204" pitchFamily="34" charset="0"/>
              <a:cs typeface="Arial" panose="020B0604020202020204" pitchFamily="34" charset="0"/>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91600" y="285750"/>
            <a:ext cx="2794000" cy="596265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85750"/>
            <a:ext cx="8178800" cy="596265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pic>
        <p:nvPicPr>
          <p:cNvPr id="57346" name="Picture 223" descr="02"/>
          <p:cNvPicPr>
            <a:picLocks noChangeAspect="1"/>
          </p:cNvPicPr>
          <p:nvPr/>
        </p:nvPicPr>
        <p:blipFill>
          <a:blip r:embed="rId2"/>
          <a:stretch>
            <a:fillRect/>
          </a:stretch>
        </p:blipFill>
        <p:spPr>
          <a:xfrm>
            <a:off x="0" y="5029200"/>
            <a:ext cx="1604433" cy="1828800"/>
          </a:xfrm>
          <a:prstGeom prst="rect">
            <a:avLst/>
          </a:prstGeom>
          <a:noFill/>
          <a:ln w="9525">
            <a:noFill/>
          </a:ln>
        </p:spPr>
      </p:pic>
      <p:sp>
        <p:nvSpPr>
          <p:cNvPr id="20" name="Rectangle 203"/>
          <p:cNvSpPr>
            <a:spLocks noChangeArrowheads="1"/>
          </p:cNvSpPr>
          <p:nvPr/>
        </p:nvSpPr>
        <p:spPr bwMode="auto">
          <a:xfrm>
            <a:off x="11673417" y="812800"/>
            <a:ext cx="518584" cy="387350"/>
          </a:xfrm>
          <a:prstGeom prst="rect">
            <a:avLst/>
          </a:prstGeom>
          <a:solidFill>
            <a:schemeClr val="hlink">
              <a:alpha val="59999"/>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Rectangle 210"/>
          <p:cNvSpPr>
            <a:spLocks noChangeArrowheads="1"/>
          </p:cNvSpPr>
          <p:nvPr/>
        </p:nvSpPr>
        <p:spPr bwMode="auto">
          <a:xfrm>
            <a:off x="11673417" y="0"/>
            <a:ext cx="518584" cy="387350"/>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57349" name="Group 227"/>
          <p:cNvGrpSpPr/>
          <p:nvPr/>
        </p:nvGrpSpPr>
        <p:grpSpPr>
          <a:xfrm>
            <a:off x="0" y="0"/>
            <a:ext cx="1056217" cy="801688"/>
            <a:chOff x="0" y="0"/>
            <a:chExt cx="499" cy="505"/>
          </a:xfrm>
        </p:grpSpPr>
        <p:sp>
          <p:nvSpPr>
            <p:cNvPr id="23" name="Rectangle 212"/>
            <p:cNvSpPr>
              <a:spLocks noChangeArrowheads="1"/>
            </p:cNvSpPr>
            <p:nvPr/>
          </p:nvSpPr>
          <p:spPr bwMode="auto">
            <a:xfrm>
              <a:off x="254" y="261"/>
              <a:ext cx="245" cy="244"/>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 name="Rectangle 213"/>
            <p:cNvSpPr>
              <a:spLocks noChangeArrowheads="1"/>
            </p:cNvSpPr>
            <p:nvPr/>
          </p:nvSpPr>
          <p:spPr bwMode="auto">
            <a:xfrm>
              <a:off x="0" y="0"/>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 name="Rectangle 214"/>
            <p:cNvSpPr>
              <a:spLocks noChangeArrowheads="1"/>
            </p:cNvSpPr>
            <p:nvPr/>
          </p:nvSpPr>
          <p:spPr bwMode="auto">
            <a:xfrm>
              <a:off x="0" y="256"/>
              <a:ext cx="245" cy="244"/>
            </a:xfrm>
            <a:prstGeom prst="rect">
              <a:avLst/>
            </a:prstGeom>
            <a:solidFill>
              <a:schemeClr val="accent1">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7353" name="Group 226"/>
          <p:cNvGrpSpPr/>
          <p:nvPr/>
        </p:nvGrpSpPr>
        <p:grpSpPr>
          <a:xfrm>
            <a:off x="11131551" y="0"/>
            <a:ext cx="1060449" cy="1201738"/>
            <a:chOff x="0" y="0"/>
            <a:chExt cx="501" cy="757"/>
          </a:xfrm>
        </p:grpSpPr>
        <p:sp>
          <p:nvSpPr>
            <p:cNvPr id="27" name="Rectangle 209"/>
            <p:cNvSpPr>
              <a:spLocks noChangeArrowheads="1"/>
            </p:cNvSpPr>
            <p:nvPr/>
          </p:nvSpPr>
          <p:spPr bwMode="auto">
            <a:xfrm>
              <a:off x="256" y="256"/>
              <a:ext cx="245" cy="244"/>
            </a:xfrm>
            <a:prstGeom prst="rect">
              <a:avLst/>
            </a:prstGeom>
            <a:solidFill>
              <a:schemeClr val="accent1">
                <a:alpha val="7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 name="Rectangle 211"/>
            <p:cNvSpPr>
              <a:spLocks noChangeArrowheads="1"/>
            </p:cNvSpPr>
            <p:nvPr/>
          </p:nvSpPr>
          <p:spPr bwMode="auto">
            <a:xfrm>
              <a:off x="0" y="256"/>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 name="Rectangle 215" descr="03"/>
            <p:cNvSpPr>
              <a:spLocks noChangeArrowheads="1"/>
            </p:cNvSpPr>
            <p:nvPr/>
          </p:nvSpPr>
          <p:spPr bwMode="auto">
            <a:xfrm>
              <a:off x="255" y="512"/>
              <a:ext cx="246" cy="245"/>
            </a:xfrm>
            <a:prstGeom prst="rect">
              <a:avLst/>
            </a:prstGeom>
            <a:blipFill dpi="0" rotWithShape="1">
              <a:blip r:embed="rId3" cstate="print"/>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 name="Rectangle 218" descr="02"/>
            <p:cNvSpPr>
              <a:spLocks noChangeArrowheads="1"/>
            </p:cNvSpPr>
            <p:nvPr/>
          </p:nvSpPr>
          <p:spPr bwMode="auto">
            <a:xfrm>
              <a:off x="256" y="0"/>
              <a:ext cx="245" cy="242"/>
            </a:xfrm>
            <a:prstGeom prst="rect">
              <a:avLst/>
            </a:prstGeom>
            <a:blipFill dpi="0" rotWithShape="1">
              <a:blip r:embed="rId4" cstate="print"/>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31"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showMasterSp="0">
  <p:cSld name="标题和内容">
    <p:bg>
      <p:bgPr>
        <a:solidFill>
          <a:schemeClr val="bg1"/>
        </a:solidFill>
        <a:effectLst/>
      </p:bgPr>
    </p:bg>
    <p:spTree>
      <p:nvGrpSpPr>
        <p:cNvPr id="1" name=""/>
        <p:cNvGrpSpPr/>
        <p:nvPr/>
      </p:nvGrpSpPr>
      <p:grpSpPr>
        <a:xfrm>
          <a:off x="0" y="0"/>
          <a:ext cx="0" cy="0"/>
          <a:chOff x="0" y="0"/>
          <a:chExt cx="0" cy="0"/>
        </a:xfrm>
      </p:grpSpPr>
      <p:pic>
        <p:nvPicPr>
          <p:cNvPr id="58370" name="Picture 223" descr="02"/>
          <p:cNvPicPr>
            <a:picLocks noChangeAspect="1"/>
          </p:cNvPicPr>
          <p:nvPr/>
        </p:nvPicPr>
        <p:blipFill>
          <a:blip r:embed="rId2"/>
          <a:stretch>
            <a:fillRect/>
          </a:stretch>
        </p:blipFill>
        <p:spPr>
          <a:xfrm>
            <a:off x="0" y="5029200"/>
            <a:ext cx="1604433" cy="1828800"/>
          </a:xfrm>
          <a:prstGeom prst="rect">
            <a:avLst/>
          </a:prstGeom>
          <a:noFill/>
          <a:ln w="9525">
            <a:noFill/>
          </a:ln>
        </p:spPr>
      </p:pic>
      <p:sp>
        <p:nvSpPr>
          <p:cNvPr id="20" name="Rectangle 203"/>
          <p:cNvSpPr>
            <a:spLocks noChangeArrowheads="1"/>
          </p:cNvSpPr>
          <p:nvPr/>
        </p:nvSpPr>
        <p:spPr bwMode="auto">
          <a:xfrm>
            <a:off x="11673417" y="812800"/>
            <a:ext cx="518584" cy="387350"/>
          </a:xfrm>
          <a:prstGeom prst="rect">
            <a:avLst/>
          </a:prstGeom>
          <a:solidFill>
            <a:schemeClr val="hlink">
              <a:alpha val="59999"/>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Rectangle 210"/>
          <p:cNvSpPr>
            <a:spLocks noChangeArrowheads="1"/>
          </p:cNvSpPr>
          <p:nvPr/>
        </p:nvSpPr>
        <p:spPr bwMode="auto">
          <a:xfrm>
            <a:off x="11673417" y="0"/>
            <a:ext cx="518584" cy="387350"/>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58373" name="Group 227"/>
          <p:cNvGrpSpPr/>
          <p:nvPr/>
        </p:nvGrpSpPr>
        <p:grpSpPr>
          <a:xfrm>
            <a:off x="0" y="0"/>
            <a:ext cx="1056217" cy="801688"/>
            <a:chOff x="0" y="0"/>
            <a:chExt cx="499" cy="505"/>
          </a:xfrm>
        </p:grpSpPr>
        <p:sp>
          <p:nvSpPr>
            <p:cNvPr id="23" name="Rectangle 212"/>
            <p:cNvSpPr>
              <a:spLocks noChangeArrowheads="1"/>
            </p:cNvSpPr>
            <p:nvPr/>
          </p:nvSpPr>
          <p:spPr bwMode="auto">
            <a:xfrm>
              <a:off x="254" y="261"/>
              <a:ext cx="245" cy="244"/>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 name="Rectangle 213"/>
            <p:cNvSpPr>
              <a:spLocks noChangeArrowheads="1"/>
            </p:cNvSpPr>
            <p:nvPr/>
          </p:nvSpPr>
          <p:spPr bwMode="auto">
            <a:xfrm>
              <a:off x="0" y="0"/>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 name="Rectangle 214"/>
            <p:cNvSpPr>
              <a:spLocks noChangeArrowheads="1"/>
            </p:cNvSpPr>
            <p:nvPr/>
          </p:nvSpPr>
          <p:spPr bwMode="auto">
            <a:xfrm>
              <a:off x="0" y="256"/>
              <a:ext cx="245" cy="244"/>
            </a:xfrm>
            <a:prstGeom prst="rect">
              <a:avLst/>
            </a:prstGeom>
            <a:solidFill>
              <a:schemeClr val="accent1">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8377" name="Group 226"/>
          <p:cNvGrpSpPr/>
          <p:nvPr/>
        </p:nvGrpSpPr>
        <p:grpSpPr>
          <a:xfrm>
            <a:off x="11131551" y="0"/>
            <a:ext cx="1060449" cy="1201738"/>
            <a:chOff x="0" y="0"/>
            <a:chExt cx="501" cy="757"/>
          </a:xfrm>
        </p:grpSpPr>
        <p:sp>
          <p:nvSpPr>
            <p:cNvPr id="27" name="Rectangle 209"/>
            <p:cNvSpPr>
              <a:spLocks noChangeArrowheads="1"/>
            </p:cNvSpPr>
            <p:nvPr/>
          </p:nvSpPr>
          <p:spPr bwMode="auto">
            <a:xfrm>
              <a:off x="256" y="256"/>
              <a:ext cx="245" cy="244"/>
            </a:xfrm>
            <a:prstGeom prst="rect">
              <a:avLst/>
            </a:prstGeom>
            <a:solidFill>
              <a:schemeClr val="accent1">
                <a:alpha val="7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 name="Rectangle 211"/>
            <p:cNvSpPr>
              <a:spLocks noChangeArrowheads="1"/>
            </p:cNvSpPr>
            <p:nvPr/>
          </p:nvSpPr>
          <p:spPr bwMode="auto">
            <a:xfrm>
              <a:off x="0" y="256"/>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 name="Rectangle 215" descr="03"/>
            <p:cNvSpPr>
              <a:spLocks noChangeArrowheads="1"/>
            </p:cNvSpPr>
            <p:nvPr/>
          </p:nvSpPr>
          <p:spPr bwMode="auto">
            <a:xfrm>
              <a:off x="255" y="512"/>
              <a:ext cx="246" cy="245"/>
            </a:xfrm>
            <a:prstGeom prst="rect">
              <a:avLst/>
            </a:prstGeom>
            <a:blipFill dpi="0" rotWithShape="1">
              <a:blip r:embed="rId3" cstate="print"/>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 name="Rectangle 218" descr="02"/>
            <p:cNvSpPr>
              <a:spLocks noChangeArrowheads="1"/>
            </p:cNvSpPr>
            <p:nvPr/>
          </p:nvSpPr>
          <p:spPr bwMode="auto">
            <a:xfrm>
              <a:off x="256" y="0"/>
              <a:ext cx="245" cy="242"/>
            </a:xfrm>
            <a:prstGeom prst="rect">
              <a:avLst/>
            </a:prstGeom>
            <a:blipFill dpi="0" rotWithShape="1">
              <a:blip r:embed="rId4" cstate="print"/>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31"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showMasterSp="0">
  <p:cSld name="节标题">
    <p:bg>
      <p:bgPr>
        <a:solidFill>
          <a:schemeClr val="bg1"/>
        </a:solidFill>
        <a:effectLst/>
      </p:bgPr>
    </p:bg>
    <p:spTree>
      <p:nvGrpSpPr>
        <p:cNvPr id="1" name=""/>
        <p:cNvGrpSpPr/>
        <p:nvPr/>
      </p:nvGrpSpPr>
      <p:grpSpPr>
        <a:xfrm>
          <a:off x="0" y="0"/>
          <a:ext cx="0" cy="0"/>
          <a:chOff x="0" y="0"/>
          <a:chExt cx="0" cy="0"/>
        </a:xfrm>
      </p:grpSpPr>
      <p:pic>
        <p:nvPicPr>
          <p:cNvPr id="59394" name="Picture 223" descr="02"/>
          <p:cNvPicPr>
            <a:picLocks noChangeAspect="1"/>
          </p:cNvPicPr>
          <p:nvPr/>
        </p:nvPicPr>
        <p:blipFill>
          <a:blip r:embed="rId2"/>
          <a:stretch>
            <a:fillRect/>
          </a:stretch>
        </p:blipFill>
        <p:spPr>
          <a:xfrm>
            <a:off x="0" y="5029200"/>
            <a:ext cx="1604433" cy="1828800"/>
          </a:xfrm>
          <a:prstGeom prst="rect">
            <a:avLst/>
          </a:prstGeom>
          <a:noFill/>
          <a:ln w="9525">
            <a:noFill/>
          </a:ln>
        </p:spPr>
      </p:pic>
      <p:sp>
        <p:nvSpPr>
          <p:cNvPr id="20" name="Rectangle 203"/>
          <p:cNvSpPr>
            <a:spLocks noChangeArrowheads="1"/>
          </p:cNvSpPr>
          <p:nvPr/>
        </p:nvSpPr>
        <p:spPr bwMode="auto">
          <a:xfrm>
            <a:off x="11673417" y="812800"/>
            <a:ext cx="518584" cy="387350"/>
          </a:xfrm>
          <a:prstGeom prst="rect">
            <a:avLst/>
          </a:prstGeom>
          <a:solidFill>
            <a:schemeClr val="hlink">
              <a:alpha val="59999"/>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Rectangle 210"/>
          <p:cNvSpPr>
            <a:spLocks noChangeArrowheads="1"/>
          </p:cNvSpPr>
          <p:nvPr/>
        </p:nvSpPr>
        <p:spPr bwMode="auto">
          <a:xfrm>
            <a:off x="11673417" y="0"/>
            <a:ext cx="518584" cy="387350"/>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59397" name="Group 227"/>
          <p:cNvGrpSpPr/>
          <p:nvPr/>
        </p:nvGrpSpPr>
        <p:grpSpPr>
          <a:xfrm>
            <a:off x="0" y="0"/>
            <a:ext cx="1056217" cy="801688"/>
            <a:chOff x="0" y="0"/>
            <a:chExt cx="499" cy="505"/>
          </a:xfrm>
        </p:grpSpPr>
        <p:sp>
          <p:nvSpPr>
            <p:cNvPr id="23" name="Rectangle 212"/>
            <p:cNvSpPr>
              <a:spLocks noChangeArrowheads="1"/>
            </p:cNvSpPr>
            <p:nvPr/>
          </p:nvSpPr>
          <p:spPr bwMode="auto">
            <a:xfrm>
              <a:off x="254" y="261"/>
              <a:ext cx="245" cy="244"/>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 name="Rectangle 213"/>
            <p:cNvSpPr>
              <a:spLocks noChangeArrowheads="1"/>
            </p:cNvSpPr>
            <p:nvPr/>
          </p:nvSpPr>
          <p:spPr bwMode="auto">
            <a:xfrm>
              <a:off x="0" y="0"/>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 name="Rectangle 214"/>
            <p:cNvSpPr>
              <a:spLocks noChangeArrowheads="1"/>
            </p:cNvSpPr>
            <p:nvPr/>
          </p:nvSpPr>
          <p:spPr bwMode="auto">
            <a:xfrm>
              <a:off x="0" y="256"/>
              <a:ext cx="245" cy="244"/>
            </a:xfrm>
            <a:prstGeom prst="rect">
              <a:avLst/>
            </a:prstGeom>
            <a:solidFill>
              <a:schemeClr val="accent1">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9401" name="Group 226"/>
          <p:cNvGrpSpPr/>
          <p:nvPr/>
        </p:nvGrpSpPr>
        <p:grpSpPr>
          <a:xfrm>
            <a:off x="11131551" y="0"/>
            <a:ext cx="1060449" cy="1201738"/>
            <a:chOff x="0" y="0"/>
            <a:chExt cx="501" cy="757"/>
          </a:xfrm>
        </p:grpSpPr>
        <p:sp>
          <p:nvSpPr>
            <p:cNvPr id="27" name="Rectangle 209"/>
            <p:cNvSpPr>
              <a:spLocks noChangeArrowheads="1"/>
            </p:cNvSpPr>
            <p:nvPr/>
          </p:nvSpPr>
          <p:spPr bwMode="auto">
            <a:xfrm>
              <a:off x="256" y="256"/>
              <a:ext cx="245" cy="244"/>
            </a:xfrm>
            <a:prstGeom prst="rect">
              <a:avLst/>
            </a:prstGeom>
            <a:solidFill>
              <a:schemeClr val="accent1">
                <a:alpha val="7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 name="Rectangle 211"/>
            <p:cNvSpPr>
              <a:spLocks noChangeArrowheads="1"/>
            </p:cNvSpPr>
            <p:nvPr/>
          </p:nvSpPr>
          <p:spPr bwMode="auto">
            <a:xfrm>
              <a:off x="0" y="256"/>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 name="Rectangle 215" descr="03"/>
            <p:cNvSpPr>
              <a:spLocks noChangeArrowheads="1"/>
            </p:cNvSpPr>
            <p:nvPr/>
          </p:nvSpPr>
          <p:spPr bwMode="auto">
            <a:xfrm>
              <a:off x="255" y="512"/>
              <a:ext cx="246" cy="245"/>
            </a:xfrm>
            <a:prstGeom prst="rect">
              <a:avLst/>
            </a:prstGeom>
            <a:blipFill dpi="0" rotWithShape="1">
              <a:blip r:embed="rId3" cstate="print"/>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 name="Rectangle 218" descr="02"/>
            <p:cNvSpPr>
              <a:spLocks noChangeArrowheads="1"/>
            </p:cNvSpPr>
            <p:nvPr/>
          </p:nvSpPr>
          <p:spPr bwMode="auto">
            <a:xfrm>
              <a:off x="256" y="0"/>
              <a:ext cx="245" cy="242"/>
            </a:xfrm>
            <a:prstGeom prst="rect">
              <a:avLst/>
            </a:prstGeom>
            <a:blipFill dpi="0" rotWithShape="1">
              <a:blip r:embed="rId4" cstate="print"/>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31"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showMasterSp="0">
  <p:cSld name="两栏内容">
    <p:bg>
      <p:bgPr>
        <a:solidFill>
          <a:schemeClr val="bg1"/>
        </a:solidFill>
        <a:effectLst/>
      </p:bgPr>
    </p:bg>
    <p:spTree>
      <p:nvGrpSpPr>
        <p:cNvPr id="1" name=""/>
        <p:cNvGrpSpPr/>
        <p:nvPr/>
      </p:nvGrpSpPr>
      <p:grpSpPr>
        <a:xfrm>
          <a:off x="0" y="0"/>
          <a:ext cx="0" cy="0"/>
          <a:chOff x="0" y="0"/>
          <a:chExt cx="0" cy="0"/>
        </a:xfrm>
      </p:grpSpPr>
      <p:pic>
        <p:nvPicPr>
          <p:cNvPr id="60418" name="Picture 223" descr="02"/>
          <p:cNvPicPr>
            <a:picLocks noChangeAspect="1"/>
          </p:cNvPicPr>
          <p:nvPr/>
        </p:nvPicPr>
        <p:blipFill>
          <a:blip r:embed="rId2"/>
          <a:stretch>
            <a:fillRect/>
          </a:stretch>
        </p:blipFill>
        <p:spPr>
          <a:xfrm>
            <a:off x="0" y="5029200"/>
            <a:ext cx="1604433" cy="1828800"/>
          </a:xfrm>
          <a:prstGeom prst="rect">
            <a:avLst/>
          </a:prstGeom>
          <a:noFill/>
          <a:ln w="9525">
            <a:noFill/>
          </a:ln>
        </p:spPr>
      </p:pic>
      <p:sp>
        <p:nvSpPr>
          <p:cNvPr id="20" name="Rectangle 203"/>
          <p:cNvSpPr>
            <a:spLocks noChangeArrowheads="1"/>
          </p:cNvSpPr>
          <p:nvPr/>
        </p:nvSpPr>
        <p:spPr bwMode="auto">
          <a:xfrm>
            <a:off x="11673417" y="812800"/>
            <a:ext cx="518584" cy="387350"/>
          </a:xfrm>
          <a:prstGeom prst="rect">
            <a:avLst/>
          </a:prstGeom>
          <a:solidFill>
            <a:schemeClr val="hlink">
              <a:alpha val="59999"/>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Rectangle 210"/>
          <p:cNvSpPr>
            <a:spLocks noChangeArrowheads="1"/>
          </p:cNvSpPr>
          <p:nvPr/>
        </p:nvSpPr>
        <p:spPr bwMode="auto">
          <a:xfrm>
            <a:off x="11673417" y="0"/>
            <a:ext cx="518584" cy="387350"/>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60421" name="Group 227"/>
          <p:cNvGrpSpPr/>
          <p:nvPr/>
        </p:nvGrpSpPr>
        <p:grpSpPr>
          <a:xfrm>
            <a:off x="0" y="0"/>
            <a:ext cx="1056217" cy="801688"/>
            <a:chOff x="0" y="0"/>
            <a:chExt cx="499" cy="505"/>
          </a:xfrm>
        </p:grpSpPr>
        <p:sp>
          <p:nvSpPr>
            <p:cNvPr id="23" name="Rectangle 212"/>
            <p:cNvSpPr>
              <a:spLocks noChangeArrowheads="1"/>
            </p:cNvSpPr>
            <p:nvPr/>
          </p:nvSpPr>
          <p:spPr bwMode="auto">
            <a:xfrm>
              <a:off x="254" y="261"/>
              <a:ext cx="245" cy="244"/>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 name="Rectangle 213"/>
            <p:cNvSpPr>
              <a:spLocks noChangeArrowheads="1"/>
            </p:cNvSpPr>
            <p:nvPr/>
          </p:nvSpPr>
          <p:spPr bwMode="auto">
            <a:xfrm>
              <a:off x="0" y="0"/>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 name="Rectangle 214"/>
            <p:cNvSpPr>
              <a:spLocks noChangeArrowheads="1"/>
            </p:cNvSpPr>
            <p:nvPr/>
          </p:nvSpPr>
          <p:spPr bwMode="auto">
            <a:xfrm>
              <a:off x="0" y="256"/>
              <a:ext cx="245" cy="244"/>
            </a:xfrm>
            <a:prstGeom prst="rect">
              <a:avLst/>
            </a:prstGeom>
            <a:solidFill>
              <a:schemeClr val="accent1">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0425" name="Group 226"/>
          <p:cNvGrpSpPr/>
          <p:nvPr/>
        </p:nvGrpSpPr>
        <p:grpSpPr>
          <a:xfrm>
            <a:off x="11131551" y="0"/>
            <a:ext cx="1060449" cy="1201738"/>
            <a:chOff x="0" y="0"/>
            <a:chExt cx="501" cy="757"/>
          </a:xfrm>
        </p:grpSpPr>
        <p:sp>
          <p:nvSpPr>
            <p:cNvPr id="27" name="Rectangle 209"/>
            <p:cNvSpPr>
              <a:spLocks noChangeArrowheads="1"/>
            </p:cNvSpPr>
            <p:nvPr/>
          </p:nvSpPr>
          <p:spPr bwMode="auto">
            <a:xfrm>
              <a:off x="256" y="256"/>
              <a:ext cx="245" cy="244"/>
            </a:xfrm>
            <a:prstGeom prst="rect">
              <a:avLst/>
            </a:prstGeom>
            <a:solidFill>
              <a:schemeClr val="accent1">
                <a:alpha val="7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 name="Rectangle 211"/>
            <p:cNvSpPr>
              <a:spLocks noChangeArrowheads="1"/>
            </p:cNvSpPr>
            <p:nvPr/>
          </p:nvSpPr>
          <p:spPr bwMode="auto">
            <a:xfrm>
              <a:off x="0" y="256"/>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 name="Rectangle 215" descr="03"/>
            <p:cNvSpPr>
              <a:spLocks noChangeArrowheads="1"/>
            </p:cNvSpPr>
            <p:nvPr/>
          </p:nvSpPr>
          <p:spPr bwMode="auto">
            <a:xfrm>
              <a:off x="255" y="512"/>
              <a:ext cx="246" cy="245"/>
            </a:xfrm>
            <a:prstGeom prst="rect">
              <a:avLst/>
            </a:prstGeom>
            <a:blipFill dpi="0" rotWithShape="1">
              <a:blip r:embed="rId3" cstate="print"/>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 name="Rectangle 218" descr="02"/>
            <p:cNvSpPr>
              <a:spLocks noChangeArrowheads="1"/>
            </p:cNvSpPr>
            <p:nvPr/>
          </p:nvSpPr>
          <p:spPr bwMode="auto">
            <a:xfrm>
              <a:off x="256" y="0"/>
              <a:ext cx="245" cy="242"/>
            </a:xfrm>
            <a:prstGeom prst="rect">
              <a:avLst/>
            </a:prstGeom>
            <a:blipFill dpi="0" rotWithShape="1">
              <a:blip r:embed="rId4" cstate="print"/>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2992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31"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showMasterSp="0">
  <p:cSld name="比较">
    <p:bg>
      <p:bgPr>
        <a:solidFill>
          <a:schemeClr val="bg1"/>
        </a:solidFill>
        <a:effectLst/>
      </p:bgPr>
    </p:bg>
    <p:spTree>
      <p:nvGrpSpPr>
        <p:cNvPr id="1" name=""/>
        <p:cNvGrpSpPr/>
        <p:nvPr/>
      </p:nvGrpSpPr>
      <p:grpSpPr>
        <a:xfrm>
          <a:off x="0" y="0"/>
          <a:ext cx="0" cy="0"/>
          <a:chOff x="0" y="0"/>
          <a:chExt cx="0" cy="0"/>
        </a:xfrm>
      </p:grpSpPr>
      <p:pic>
        <p:nvPicPr>
          <p:cNvPr id="61442" name="Picture 223" descr="02"/>
          <p:cNvPicPr>
            <a:picLocks noChangeAspect="1"/>
          </p:cNvPicPr>
          <p:nvPr/>
        </p:nvPicPr>
        <p:blipFill>
          <a:blip r:embed="rId2"/>
          <a:stretch>
            <a:fillRect/>
          </a:stretch>
        </p:blipFill>
        <p:spPr>
          <a:xfrm>
            <a:off x="0" y="5029200"/>
            <a:ext cx="1604433" cy="1828800"/>
          </a:xfrm>
          <a:prstGeom prst="rect">
            <a:avLst/>
          </a:prstGeom>
          <a:noFill/>
          <a:ln w="9525">
            <a:noFill/>
          </a:ln>
        </p:spPr>
      </p:pic>
      <p:sp>
        <p:nvSpPr>
          <p:cNvPr id="20" name="Rectangle 203"/>
          <p:cNvSpPr>
            <a:spLocks noChangeArrowheads="1"/>
          </p:cNvSpPr>
          <p:nvPr/>
        </p:nvSpPr>
        <p:spPr bwMode="auto">
          <a:xfrm>
            <a:off x="11673417" y="812800"/>
            <a:ext cx="518584" cy="387350"/>
          </a:xfrm>
          <a:prstGeom prst="rect">
            <a:avLst/>
          </a:prstGeom>
          <a:solidFill>
            <a:schemeClr val="hlink">
              <a:alpha val="59999"/>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Rectangle 210"/>
          <p:cNvSpPr>
            <a:spLocks noChangeArrowheads="1"/>
          </p:cNvSpPr>
          <p:nvPr/>
        </p:nvSpPr>
        <p:spPr bwMode="auto">
          <a:xfrm>
            <a:off x="11673417" y="0"/>
            <a:ext cx="518584" cy="387350"/>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61445" name="Group 227"/>
          <p:cNvGrpSpPr/>
          <p:nvPr/>
        </p:nvGrpSpPr>
        <p:grpSpPr>
          <a:xfrm>
            <a:off x="0" y="0"/>
            <a:ext cx="1056217" cy="801688"/>
            <a:chOff x="0" y="0"/>
            <a:chExt cx="499" cy="505"/>
          </a:xfrm>
        </p:grpSpPr>
        <p:sp>
          <p:nvSpPr>
            <p:cNvPr id="23" name="Rectangle 212"/>
            <p:cNvSpPr>
              <a:spLocks noChangeArrowheads="1"/>
            </p:cNvSpPr>
            <p:nvPr/>
          </p:nvSpPr>
          <p:spPr bwMode="auto">
            <a:xfrm>
              <a:off x="254" y="261"/>
              <a:ext cx="245" cy="244"/>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 name="Rectangle 213"/>
            <p:cNvSpPr>
              <a:spLocks noChangeArrowheads="1"/>
            </p:cNvSpPr>
            <p:nvPr/>
          </p:nvSpPr>
          <p:spPr bwMode="auto">
            <a:xfrm>
              <a:off x="0" y="0"/>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 name="Rectangle 214"/>
            <p:cNvSpPr>
              <a:spLocks noChangeArrowheads="1"/>
            </p:cNvSpPr>
            <p:nvPr/>
          </p:nvSpPr>
          <p:spPr bwMode="auto">
            <a:xfrm>
              <a:off x="0" y="256"/>
              <a:ext cx="245" cy="244"/>
            </a:xfrm>
            <a:prstGeom prst="rect">
              <a:avLst/>
            </a:prstGeom>
            <a:solidFill>
              <a:schemeClr val="accent1">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1449" name="Group 226"/>
          <p:cNvGrpSpPr/>
          <p:nvPr/>
        </p:nvGrpSpPr>
        <p:grpSpPr>
          <a:xfrm>
            <a:off x="11131551" y="0"/>
            <a:ext cx="1060449" cy="1201738"/>
            <a:chOff x="0" y="0"/>
            <a:chExt cx="501" cy="757"/>
          </a:xfrm>
        </p:grpSpPr>
        <p:sp>
          <p:nvSpPr>
            <p:cNvPr id="27" name="Rectangle 209"/>
            <p:cNvSpPr>
              <a:spLocks noChangeArrowheads="1"/>
            </p:cNvSpPr>
            <p:nvPr/>
          </p:nvSpPr>
          <p:spPr bwMode="auto">
            <a:xfrm>
              <a:off x="256" y="256"/>
              <a:ext cx="245" cy="244"/>
            </a:xfrm>
            <a:prstGeom prst="rect">
              <a:avLst/>
            </a:prstGeom>
            <a:solidFill>
              <a:schemeClr val="accent1">
                <a:alpha val="7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 name="Rectangle 211"/>
            <p:cNvSpPr>
              <a:spLocks noChangeArrowheads="1"/>
            </p:cNvSpPr>
            <p:nvPr/>
          </p:nvSpPr>
          <p:spPr bwMode="auto">
            <a:xfrm>
              <a:off x="0" y="256"/>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 name="Rectangle 215" descr="03"/>
            <p:cNvSpPr>
              <a:spLocks noChangeArrowheads="1"/>
            </p:cNvSpPr>
            <p:nvPr/>
          </p:nvSpPr>
          <p:spPr bwMode="auto">
            <a:xfrm>
              <a:off x="255" y="512"/>
              <a:ext cx="246" cy="245"/>
            </a:xfrm>
            <a:prstGeom prst="rect">
              <a:avLst/>
            </a:prstGeom>
            <a:blipFill dpi="0" rotWithShape="1">
              <a:blip r:embed="rId3" cstate="print"/>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 name="Rectangle 218" descr="02"/>
            <p:cNvSpPr>
              <a:spLocks noChangeArrowheads="1"/>
            </p:cNvSpPr>
            <p:nvPr/>
          </p:nvSpPr>
          <p:spPr bwMode="auto">
            <a:xfrm>
              <a:off x="256" y="0"/>
              <a:ext cx="245" cy="242"/>
            </a:xfrm>
            <a:prstGeom prst="rect">
              <a:avLst/>
            </a:prstGeom>
            <a:blipFill dpi="0" rotWithShape="1">
              <a:blip r:embed="rId4" cstate="print"/>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31" name="页脚占位符 3"/>
          <p:cNvSpPr>
            <a:spLocks noGrp="1" noChangeArrowheads="1"/>
          </p:cNvSpPr>
          <p:nvPr>
            <p:ph type="ftr" sz="quarter" idx="1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 name="灯片编号占位符 5"/>
          <p:cNvSpPr>
            <a:spLocks noGrp="1" noChangeArrowheads="1"/>
          </p:cNvSpPr>
          <p:nvPr>
            <p:ph type="sldNum" sz="quarter" idx="1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showMasterSp="0">
  <p:cSld name="仅标题">
    <p:bg>
      <p:bgPr>
        <a:solidFill>
          <a:schemeClr val="bg1"/>
        </a:solidFill>
        <a:effectLst/>
      </p:bgPr>
    </p:bg>
    <p:spTree>
      <p:nvGrpSpPr>
        <p:cNvPr id="1" name=""/>
        <p:cNvGrpSpPr/>
        <p:nvPr/>
      </p:nvGrpSpPr>
      <p:grpSpPr>
        <a:xfrm>
          <a:off x="0" y="0"/>
          <a:ext cx="0" cy="0"/>
          <a:chOff x="0" y="0"/>
          <a:chExt cx="0" cy="0"/>
        </a:xfrm>
      </p:grpSpPr>
      <p:pic>
        <p:nvPicPr>
          <p:cNvPr id="62466" name="Picture 223" descr="02"/>
          <p:cNvPicPr>
            <a:picLocks noChangeAspect="1"/>
          </p:cNvPicPr>
          <p:nvPr/>
        </p:nvPicPr>
        <p:blipFill>
          <a:blip r:embed="rId2"/>
          <a:stretch>
            <a:fillRect/>
          </a:stretch>
        </p:blipFill>
        <p:spPr>
          <a:xfrm>
            <a:off x="0" y="5029200"/>
            <a:ext cx="1604433" cy="1828800"/>
          </a:xfrm>
          <a:prstGeom prst="rect">
            <a:avLst/>
          </a:prstGeom>
          <a:noFill/>
          <a:ln w="9525">
            <a:noFill/>
          </a:ln>
        </p:spPr>
      </p:pic>
      <p:sp>
        <p:nvSpPr>
          <p:cNvPr id="20" name="Rectangle 203"/>
          <p:cNvSpPr>
            <a:spLocks noChangeArrowheads="1"/>
          </p:cNvSpPr>
          <p:nvPr/>
        </p:nvSpPr>
        <p:spPr bwMode="auto">
          <a:xfrm>
            <a:off x="11673417" y="812800"/>
            <a:ext cx="518584" cy="387350"/>
          </a:xfrm>
          <a:prstGeom prst="rect">
            <a:avLst/>
          </a:prstGeom>
          <a:solidFill>
            <a:schemeClr val="hlink">
              <a:alpha val="59999"/>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Rectangle 210"/>
          <p:cNvSpPr>
            <a:spLocks noChangeArrowheads="1"/>
          </p:cNvSpPr>
          <p:nvPr/>
        </p:nvSpPr>
        <p:spPr bwMode="auto">
          <a:xfrm>
            <a:off x="11673417" y="0"/>
            <a:ext cx="518584" cy="387350"/>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62469" name="Group 227"/>
          <p:cNvGrpSpPr/>
          <p:nvPr/>
        </p:nvGrpSpPr>
        <p:grpSpPr>
          <a:xfrm>
            <a:off x="0" y="0"/>
            <a:ext cx="1056217" cy="801688"/>
            <a:chOff x="0" y="0"/>
            <a:chExt cx="499" cy="505"/>
          </a:xfrm>
        </p:grpSpPr>
        <p:sp>
          <p:nvSpPr>
            <p:cNvPr id="23" name="Rectangle 212"/>
            <p:cNvSpPr>
              <a:spLocks noChangeArrowheads="1"/>
            </p:cNvSpPr>
            <p:nvPr/>
          </p:nvSpPr>
          <p:spPr bwMode="auto">
            <a:xfrm>
              <a:off x="254" y="261"/>
              <a:ext cx="245" cy="244"/>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 name="Rectangle 213"/>
            <p:cNvSpPr>
              <a:spLocks noChangeArrowheads="1"/>
            </p:cNvSpPr>
            <p:nvPr/>
          </p:nvSpPr>
          <p:spPr bwMode="auto">
            <a:xfrm>
              <a:off x="0" y="0"/>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 name="Rectangle 214"/>
            <p:cNvSpPr>
              <a:spLocks noChangeArrowheads="1"/>
            </p:cNvSpPr>
            <p:nvPr/>
          </p:nvSpPr>
          <p:spPr bwMode="auto">
            <a:xfrm>
              <a:off x="0" y="256"/>
              <a:ext cx="245" cy="244"/>
            </a:xfrm>
            <a:prstGeom prst="rect">
              <a:avLst/>
            </a:prstGeom>
            <a:solidFill>
              <a:schemeClr val="accent1">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2473" name="Group 226"/>
          <p:cNvGrpSpPr/>
          <p:nvPr/>
        </p:nvGrpSpPr>
        <p:grpSpPr>
          <a:xfrm>
            <a:off x="11131551" y="0"/>
            <a:ext cx="1060449" cy="1201738"/>
            <a:chOff x="0" y="0"/>
            <a:chExt cx="501" cy="757"/>
          </a:xfrm>
        </p:grpSpPr>
        <p:sp>
          <p:nvSpPr>
            <p:cNvPr id="27" name="Rectangle 209"/>
            <p:cNvSpPr>
              <a:spLocks noChangeArrowheads="1"/>
            </p:cNvSpPr>
            <p:nvPr/>
          </p:nvSpPr>
          <p:spPr bwMode="auto">
            <a:xfrm>
              <a:off x="256" y="256"/>
              <a:ext cx="245" cy="244"/>
            </a:xfrm>
            <a:prstGeom prst="rect">
              <a:avLst/>
            </a:prstGeom>
            <a:solidFill>
              <a:schemeClr val="accent1">
                <a:alpha val="7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 name="Rectangle 211"/>
            <p:cNvSpPr>
              <a:spLocks noChangeArrowheads="1"/>
            </p:cNvSpPr>
            <p:nvPr/>
          </p:nvSpPr>
          <p:spPr bwMode="auto">
            <a:xfrm>
              <a:off x="0" y="256"/>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 name="Rectangle 215" descr="03"/>
            <p:cNvSpPr>
              <a:spLocks noChangeArrowheads="1"/>
            </p:cNvSpPr>
            <p:nvPr/>
          </p:nvSpPr>
          <p:spPr bwMode="auto">
            <a:xfrm>
              <a:off x="255" y="512"/>
              <a:ext cx="246" cy="245"/>
            </a:xfrm>
            <a:prstGeom prst="rect">
              <a:avLst/>
            </a:prstGeom>
            <a:blipFill dpi="0" rotWithShape="1">
              <a:blip r:embed="rId3" cstate="print"/>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 name="Rectangle 218" descr="02"/>
            <p:cNvSpPr>
              <a:spLocks noChangeArrowheads="1"/>
            </p:cNvSpPr>
            <p:nvPr/>
          </p:nvSpPr>
          <p:spPr bwMode="auto">
            <a:xfrm>
              <a:off x="256" y="0"/>
              <a:ext cx="245" cy="242"/>
            </a:xfrm>
            <a:prstGeom prst="rect">
              <a:avLst/>
            </a:prstGeom>
            <a:blipFill dpi="0" rotWithShape="1">
              <a:blip r:embed="rId4" cstate="print"/>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1"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pic>
        <p:nvPicPr>
          <p:cNvPr id="63490" name="Picture 223" descr="02"/>
          <p:cNvPicPr>
            <a:picLocks noChangeAspect="1"/>
          </p:cNvPicPr>
          <p:nvPr/>
        </p:nvPicPr>
        <p:blipFill>
          <a:blip r:embed="rId2"/>
          <a:stretch>
            <a:fillRect/>
          </a:stretch>
        </p:blipFill>
        <p:spPr>
          <a:xfrm>
            <a:off x="0" y="5029200"/>
            <a:ext cx="1604433" cy="1828800"/>
          </a:xfrm>
          <a:prstGeom prst="rect">
            <a:avLst/>
          </a:prstGeom>
          <a:noFill/>
          <a:ln w="9525">
            <a:noFill/>
          </a:ln>
        </p:spPr>
      </p:pic>
      <p:sp>
        <p:nvSpPr>
          <p:cNvPr id="20" name="Rectangle 203"/>
          <p:cNvSpPr>
            <a:spLocks noChangeArrowheads="1"/>
          </p:cNvSpPr>
          <p:nvPr/>
        </p:nvSpPr>
        <p:spPr bwMode="auto">
          <a:xfrm>
            <a:off x="11673417" y="812800"/>
            <a:ext cx="518584" cy="387350"/>
          </a:xfrm>
          <a:prstGeom prst="rect">
            <a:avLst/>
          </a:prstGeom>
          <a:solidFill>
            <a:schemeClr val="hlink">
              <a:alpha val="59999"/>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Rectangle 210"/>
          <p:cNvSpPr>
            <a:spLocks noChangeArrowheads="1"/>
          </p:cNvSpPr>
          <p:nvPr/>
        </p:nvSpPr>
        <p:spPr bwMode="auto">
          <a:xfrm>
            <a:off x="11673417" y="0"/>
            <a:ext cx="518584" cy="387350"/>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63493" name="Group 227"/>
          <p:cNvGrpSpPr/>
          <p:nvPr/>
        </p:nvGrpSpPr>
        <p:grpSpPr>
          <a:xfrm>
            <a:off x="0" y="0"/>
            <a:ext cx="1056217" cy="801688"/>
            <a:chOff x="0" y="0"/>
            <a:chExt cx="499" cy="505"/>
          </a:xfrm>
        </p:grpSpPr>
        <p:sp>
          <p:nvSpPr>
            <p:cNvPr id="23" name="Rectangle 212"/>
            <p:cNvSpPr>
              <a:spLocks noChangeArrowheads="1"/>
            </p:cNvSpPr>
            <p:nvPr/>
          </p:nvSpPr>
          <p:spPr bwMode="auto">
            <a:xfrm>
              <a:off x="254" y="261"/>
              <a:ext cx="245" cy="244"/>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 name="Rectangle 213"/>
            <p:cNvSpPr>
              <a:spLocks noChangeArrowheads="1"/>
            </p:cNvSpPr>
            <p:nvPr/>
          </p:nvSpPr>
          <p:spPr bwMode="auto">
            <a:xfrm>
              <a:off x="0" y="0"/>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 name="Rectangle 214"/>
            <p:cNvSpPr>
              <a:spLocks noChangeArrowheads="1"/>
            </p:cNvSpPr>
            <p:nvPr/>
          </p:nvSpPr>
          <p:spPr bwMode="auto">
            <a:xfrm>
              <a:off x="0" y="256"/>
              <a:ext cx="245" cy="244"/>
            </a:xfrm>
            <a:prstGeom prst="rect">
              <a:avLst/>
            </a:prstGeom>
            <a:solidFill>
              <a:schemeClr val="accent1">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3497" name="Group 226"/>
          <p:cNvGrpSpPr/>
          <p:nvPr/>
        </p:nvGrpSpPr>
        <p:grpSpPr>
          <a:xfrm>
            <a:off x="11131551" y="0"/>
            <a:ext cx="1060449" cy="1201738"/>
            <a:chOff x="0" y="0"/>
            <a:chExt cx="501" cy="757"/>
          </a:xfrm>
        </p:grpSpPr>
        <p:sp>
          <p:nvSpPr>
            <p:cNvPr id="27" name="Rectangle 209"/>
            <p:cNvSpPr>
              <a:spLocks noChangeArrowheads="1"/>
            </p:cNvSpPr>
            <p:nvPr/>
          </p:nvSpPr>
          <p:spPr bwMode="auto">
            <a:xfrm>
              <a:off x="256" y="256"/>
              <a:ext cx="245" cy="244"/>
            </a:xfrm>
            <a:prstGeom prst="rect">
              <a:avLst/>
            </a:prstGeom>
            <a:solidFill>
              <a:schemeClr val="accent1">
                <a:alpha val="7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 name="Rectangle 211"/>
            <p:cNvSpPr>
              <a:spLocks noChangeArrowheads="1"/>
            </p:cNvSpPr>
            <p:nvPr/>
          </p:nvSpPr>
          <p:spPr bwMode="auto">
            <a:xfrm>
              <a:off x="0" y="256"/>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 name="Rectangle 215" descr="03"/>
            <p:cNvSpPr>
              <a:spLocks noChangeArrowheads="1"/>
            </p:cNvSpPr>
            <p:nvPr/>
          </p:nvSpPr>
          <p:spPr bwMode="auto">
            <a:xfrm>
              <a:off x="255" y="512"/>
              <a:ext cx="246" cy="245"/>
            </a:xfrm>
            <a:prstGeom prst="rect">
              <a:avLst/>
            </a:prstGeom>
            <a:blipFill dpi="0" rotWithShape="1">
              <a:blip r:embed="rId3" cstate="print"/>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 name="Rectangle 218" descr="02"/>
            <p:cNvSpPr>
              <a:spLocks noChangeArrowheads="1"/>
            </p:cNvSpPr>
            <p:nvPr/>
          </p:nvSpPr>
          <p:spPr bwMode="auto">
            <a:xfrm>
              <a:off x="256" y="0"/>
              <a:ext cx="245" cy="242"/>
            </a:xfrm>
            <a:prstGeom prst="rect">
              <a:avLst/>
            </a:prstGeom>
            <a:blipFill dpi="0" rotWithShape="1">
              <a:blip r:embed="rId4" cstate="print"/>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1"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showMasterSp="0">
  <p:cSld name="内容与标题">
    <p:bg>
      <p:bgPr>
        <a:solidFill>
          <a:schemeClr val="bg1"/>
        </a:solidFill>
        <a:effectLst/>
      </p:bgPr>
    </p:bg>
    <p:spTree>
      <p:nvGrpSpPr>
        <p:cNvPr id="1" name=""/>
        <p:cNvGrpSpPr/>
        <p:nvPr/>
      </p:nvGrpSpPr>
      <p:grpSpPr>
        <a:xfrm>
          <a:off x="0" y="0"/>
          <a:ext cx="0" cy="0"/>
          <a:chOff x="0" y="0"/>
          <a:chExt cx="0" cy="0"/>
        </a:xfrm>
      </p:grpSpPr>
      <p:pic>
        <p:nvPicPr>
          <p:cNvPr id="64514" name="Picture 223" descr="02"/>
          <p:cNvPicPr>
            <a:picLocks noChangeAspect="1"/>
          </p:cNvPicPr>
          <p:nvPr/>
        </p:nvPicPr>
        <p:blipFill>
          <a:blip r:embed="rId2"/>
          <a:stretch>
            <a:fillRect/>
          </a:stretch>
        </p:blipFill>
        <p:spPr>
          <a:xfrm>
            <a:off x="0" y="5029200"/>
            <a:ext cx="1604433" cy="1828800"/>
          </a:xfrm>
          <a:prstGeom prst="rect">
            <a:avLst/>
          </a:prstGeom>
          <a:noFill/>
          <a:ln w="9525">
            <a:noFill/>
          </a:ln>
        </p:spPr>
      </p:pic>
      <p:sp>
        <p:nvSpPr>
          <p:cNvPr id="20" name="Rectangle 203"/>
          <p:cNvSpPr>
            <a:spLocks noChangeArrowheads="1"/>
          </p:cNvSpPr>
          <p:nvPr/>
        </p:nvSpPr>
        <p:spPr bwMode="auto">
          <a:xfrm>
            <a:off x="11673417" y="812800"/>
            <a:ext cx="518584" cy="387350"/>
          </a:xfrm>
          <a:prstGeom prst="rect">
            <a:avLst/>
          </a:prstGeom>
          <a:solidFill>
            <a:schemeClr val="hlink">
              <a:alpha val="59999"/>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Rectangle 210"/>
          <p:cNvSpPr>
            <a:spLocks noChangeArrowheads="1"/>
          </p:cNvSpPr>
          <p:nvPr/>
        </p:nvSpPr>
        <p:spPr bwMode="auto">
          <a:xfrm>
            <a:off x="11673417" y="0"/>
            <a:ext cx="518584" cy="387350"/>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64517" name="Group 227"/>
          <p:cNvGrpSpPr/>
          <p:nvPr/>
        </p:nvGrpSpPr>
        <p:grpSpPr>
          <a:xfrm>
            <a:off x="0" y="0"/>
            <a:ext cx="1056217" cy="801688"/>
            <a:chOff x="0" y="0"/>
            <a:chExt cx="499" cy="505"/>
          </a:xfrm>
        </p:grpSpPr>
        <p:sp>
          <p:nvSpPr>
            <p:cNvPr id="23" name="Rectangle 212"/>
            <p:cNvSpPr>
              <a:spLocks noChangeArrowheads="1"/>
            </p:cNvSpPr>
            <p:nvPr/>
          </p:nvSpPr>
          <p:spPr bwMode="auto">
            <a:xfrm>
              <a:off x="254" y="261"/>
              <a:ext cx="245" cy="244"/>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 name="Rectangle 213"/>
            <p:cNvSpPr>
              <a:spLocks noChangeArrowheads="1"/>
            </p:cNvSpPr>
            <p:nvPr/>
          </p:nvSpPr>
          <p:spPr bwMode="auto">
            <a:xfrm>
              <a:off x="0" y="0"/>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 name="Rectangle 214"/>
            <p:cNvSpPr>
              <a:spLocks noChangeArrowheads="1"/>
            </p:cNvSpPr>
            <p:nvPr/>
          </p:nvSpPr>
          <p:spPr bwMode="auto">
            <a:xfrm>
              <a:off x="0" y="256"/>
              <a:ext cx="245" cy="244"/>
            </a:xfrm>
            <a:prstGeom prst="rect">
              <a:avLst/>
            </a:prstGeom>
            <a:solidFill>
              <a:schemeClr val="accent1">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4521" name="Group 226"/>
          <p:cNvGrpSpPr/>
          <p:nvPr/>
        </p:nvGrpSpPr>
        <p:grpSpPr>
          <a:xfrm>
            <a:off x="11131551" y="0"/>
            <a:ext cx="1060449" cy="1201738"/>
            <a:chOff x="0" y="0"/>
            <a:chExt cx="501" cy="757"/>
          </a:xfrm>
        </p:grpSpPr>
        <p:sp>
          <p:nvSpPr>
            <p:cNvPr id="27" name="Rectangle 209"/>
            <p:cNvSpPr>
              <a:spLocks noChangeArrowheads="1"/>
            </p:cNvSpPr>
            <p:nvPr/>
          </p:nvSpPr>
          <p:spPr bwMode="auto">
            <a:xfrm>
              <a:off x="256" y="256"/>
              <a:ext cx="245" cy="244"/>
            </a:xfrm>
            <a:prstGeom prst="rect">
              <a:avLst/>
            </a:prstGeom>
            <a:solidFill>
              <a:schemeClr val="accent1">
                <a:alpha val="7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 name="Rectangle 211"/>
            <p:cNvSpPr>
              <a:spLocks noChangeArrowheads="1"/>
            </p:cNvSpPr>
            <p:nvPr/>
          </p:nvSpPr>
          <p:spPr bwMode="auto">
            <a:xfrm>
              <a:off x="0" y="256"/>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 name="Rectangle 215" descr="03"/>
            <p:cNvSpPr>
              <a:spLocks noChangeArrowheads="1"/>
            </p:cNvSpPr>
            <p:nvPr/>
          </p:nvSpPr>
          <p:spPr bwMode="auto">
            <a:xfrm>
              <a:off x="255" y="512"/>
              <a:ext cx="246" cy="245"/>
            </a:xfrm>
            <a:prstGeom prst="rect">
              <a:avLst/>
            </a:prstGeom>
            <a:blipFill dpi="0" rotWithShape="1">
              <a:blip r:embed="rId3" cstate="print"/>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 name="Rectangle 218" descr="02"/>
            <p:cNvSpPr>
              <a:spLocks noChangeArrowheads="1"/>
            </p:cNvSpPr>
            <p:nvPr/>
          </p:nvSpPr>
          <p:spPr bwMode="auto">
            <a:xfrm>
              <a:off x="256" y="0"/>
              <a:ext cx="245" cy="242"/>
            </a:xfrm>
            <a:prstGeom prst="rect">
              <a:avLst/>
            </a:prstGeom>
            <a:blipFill dpi="0" rotWithShape="1">
              <a:blip r:embed="rId4" cstate="print"/>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31"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showMasterSp="0">
  <p:cSld name="图片与标题">
    <p:bg>
      <p:bgPr>
        <a:solidFill>
          <a:schemeClr val="bg1"/>
        </a:solidFill>
        <a:effectLst/>
      </p:bgPr>
    </p:bg>
    <p:spTree>
      <p:nvGrpSpPr>
        <p:cNvPr id="1" name=""/>
        <p:cNvGrpSpPr/>
        <p:nvPr/>
      </p:nvGrpSpPr>
      <p:grpSpPr>
        <a:xfrm>
          <a:off x="0" y="0"/>
          <a:ext cx="0" cy="0"/>
          <a:chOff x="0" y="0"/>
          <a:chExt cx="0" cy="0"/>
        </a:xfrm>
      </p:grpSpPr>
      <p:pic>
        <p:nvPicPr>
          <p:cNvPr id="65538" name="Picture 223" descr="02"/>
          <p:cNvPicPr>
            <a:picLocks noChangeAspect="1"/>
          </p:cNvPicPr>
          <p:nvPr/>
        </p:nvPicPr>
        <p:blipFill>
          <a:blip r:embed="rId2"/>
          <a:stretch>
            <a:fillRect/>
          </a:stretch>
        </p:blipFill>
        <p:spPr>
          <a:xfrm>
            <a:off x="0" y="5029200"/>
            <a:ext cx="1604433" cy="1828800"/>
          </a:xfrm>
          <a:prstGeom prst="rect">
            <a:avLst/>
          </a:prstGeom>
          <a:noFill/>
          <a:ln w="9525">
            <a:noFill/>
          </a:ln>
        </p:spPr>
      </p:pic>
      <p:sp>
        <p:nvSpPr>
          <p:cNvPr id="20" name="Rectangle 203"/>
          <p:cNvSpPr>
            <a:spLocks noChangeArrowheads="1"/>
          </p:cNvSpPr>
          <p:nvPr/>
        </p:nvSpPr>
        <p:spPr bwMode="auto">
          <a:xfrm>
            <a:off x="11673417" y="812800"/>
            <a:ext cx="518584" cy="387350"/>
          </a:xfrm>
          <a:prstGeom prst="rect">
            <a:avLst/>
          </a:prstGeom>
          <a:solidFill>
            <a:schemeClr val="hlink">
              <a:alpha val="59999"/>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Rectangle 210"/>
          <p:cNvSpPr>
            <a:spLocks noChangeArrowheads="1"/>
          </p:cNvSpPr>
          <p:nvPr/>
        </p:nvSpPr>
        <p:spPr bwMode="auto">
          <a:xfrm>
            <a:off x="11673417" y="0"/>
            <a:ext cx="518584" cy="387350"/>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65541" name="Group 227"/>
          <p:cNvGrpSpPr/>
          <p:nvPr/>
        </p:nvGrpSpPr>
        <p:grpSpPr>
          <a:xfrm>
            <a:off x="0" y="0"/>
            <a:ext cx="1056217" cy="801688"/>
            <a:chOff x="0" y="0"/>
            <a:chExt cx="499" cy="505"/>
          </a:xfrm>
        </p:grpSpPr>
        <p:sp>
          <p:nvSpPr>
            <p:cNvPr id="23" name="Rectangle 212"/>
            <p:cNvSpPr>
              <a:spLocks noChangeArrowheads="1"/>
            </p:cNvSpPr>
            <p:nvPr/>
          </p:nvSpPr>
          <p:spPr bwMode="auto">
            <a:xfrm>
              <a:off x="254" y="261"/>
              <a:ext cx="245" cy="244"/>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 name="Rectangle 213"/>
            <p:cNvSpPr>
              <a:spLocks noChangeArrowheads="1"/>
            </p:cNvSpPr>
            <p:nvPr/>
          </p:nvSpPr>
          <p:spPr bwMode="auto">
            <a:xfrm>
              <a:off x="0" y="0"/>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 name="Rectangle 214"/>
            <p:cNvSpPr>
              <a:spLocks noChangeArrowheads="1"/>
            </p:cNvSpPr>
            <p:nvPr/>
          </p:nvSpPr>
          <p:spPr bwMode="auto">
            <a:xfrm>
              <a:off x="0" y="256"/>
              <a:ext cx="245" cy="244"/>
            </a:xfrm>
            <a:prstGeom prst="rect">
              <a:avLst/>
            </a:prstGeom>
            <a:solidFill>
              <a:schemeClr val="accent1">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5545" name="Group 226"/>
          <p:cNvGrpSpPr/>
          <p:nvPr/>
        </p:nvGrpSpPr>
        <p:grpSpPr>
          <a:xfrm>
            <a:off x="11131551" y="0"/>
            <a:ext cx="1060449" cy="1201738"/>
            <a:chOff x="0" y="0"/>
            <a:chExt cx="501" cy="757"/>
          </a:xfrm>
        </p:grpSpPr>
        <p:sp>
          <p:nvSpPr>
            <p:cNvPr id="27" name="Rectangle 209"/>
            <p:cNvSpPr>
              <a:spLocks noChangeArrowheads="1"/>
            </p:cNvSpPr>
            <p:nvPr/>
          </p:nvSpPr>
          <p:spPr bwMode="auto">
            <a:xfrm>
              <a:off x="256" y="256"/>
              <a:ext cx="245" cy="244"/>
            </a:xfrm>
            <a:prstGeom prst="rect">
              <a:avLst/>
            </a:prstGeom>
            <a:solidFill>
              <a:schemeClr val="accent1">
                <a:alpha val="7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 name="Rectangle 211"/>
            <p:cNvSpPr>
              <a:spLocks noChangeArrowheads="1"/>
            </p:cNvSpPr>
            <p:nvPr/>
          </p:nvSpPr>
          <p:spPr bwMode="auto">
            <a:xfrm>
              <a:off x="0" y="256"/>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 name="Rectangle 215" descr="03"/>
            <p:cNvSpPr>
              <a:spLocks noChangeArrowheads="1"/>
            </p:cNvSpPr>
            <p:nvPr/>
          </p:nvSpPr>
          <p:spPr bwMode="auto">
            <a:xfrm>
              <a:off x="255" y="512"/>
              <a:ext cx="246" cy="245"/>
            </a:xfrm>
            <a:prstGeom prst="rect">
              <a:avLst/>
            </a:prstGeom>
            <a:blipFill dpi="0" rotWithShape="1">
              <a:blip r:embed="rId3" cstate="print"/>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 name="Rectangle 218" descr="02"/>
            <p:cNvSpPr>
              <a:spLocks noChangeArrowheads="1"/>
            </p:cNvSpPr>
            <p:nvPr/>
          </p:nvSpPr>
          <p:spPr bwMode="auto">
            <a:xfrm>
              <a:off x="256" y="0"/>
              <a:ext cx="245" cy="242"/>
            </a:xfrm>
            <a:prstGeom prst="rect">
              <a:avLst/>
            </a:prstGeom>
            <a:blipFill dpi="0" rotWithShape="1">
              <a:blip r:embed="rId4" cstate="print"/>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zh-CN" altLang="en-US" sz="3200" b="1" i="0" u="none" strike="noStrike" kern="0" cap="none" spc="0" normalizeH="0" baseline="0" noProof="0">
              <a:ln>
                <a:noFill/>
              </a:ln>
              <a:solidFill>
                <a:srgbClr val="000000"/>
              </a:solidFill>
              <a:effectLst/>
              <a:uLnTx/>
              <a:uFillTx/>
              <a:latin typeface="+mn-lt"/>
              <a:ea typeface="Arial" panose="020B0604020202020204" pitchFamily="34" charset="0"/>
              <a:cs typeface="Arial" panose="020B0604020202020204" pitchFamily="34" charset="0"/>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31"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bg>
      <p:bgPr>
        <a:solidFill>
          <a:schemeClr val="bg1"/>
        </a:solidFill>
        <a:effectLst/>
      </p:bgPr>
    </p:bg>
    <p:spTree>
      <p:nvGrpSpPr>
        <p:cNvPr id="1" name=""/>
        <p:cNvGrpSpPr/>
        <p:nvPr/>
      </p:nvGrpSpPr>
      <p:grpSpPr>
        <a:xfrm>
          <a:off x="0" y="0"/>
          <a:ext cx="0" cy="0"/>
          <a:chOff x="0" y="0"/>
          <a:chExt cx="0" cy="0"/>
        </a:xfrm>
      </p:grpSpPr>
      <p:pic>
        <p:nvPicPr>
          <p:cNvPr id="66562" name="Picture 223" descr="02"/>
          <p:cNvPicPr>
            <a:picLocks noChangeAspect="1"/>
          </p:cNvPicPr>
          <p:nvPr/>
        </p:nvPicPr>
        <p:blipFill>
          <a:blip r:embed="rId2"/>
          <a:stretch>
            <a:fillRect/>
          </a:stretch>
        </p:blipFill>
        <p:spPr>
          <a:xfrm>
            <a:off x="0" y="5029200"/>
            <a:ext cx="1604433" cy="1828800"/>
          </a:xfrm>
          <a:prstGeom prst="rect">
            <a:avLst/>
          </a:prstGeom>
          <a:noFill/>
          <a:ln w="9525">
            <a:noFill/>
          </a:ln>
        </p:spPr>
      </p:pic>
      <p:sp>
        <p:nvSpPr>
          <p:cNvPr id="20" name="Rectangle 203"/>
          <p:cNvSpPr>
            <a:spLocks noChangeArrowheads="1"/>
          </p:cNvSpPr>
          <p:nvPr/>
        </p:nvSpPr>
        <p:spPr bwMode="auto">
          <a:xfrm>
            <a:off x="11673417" y="812800"/>
            <a:ext cx="518584" cy="387350"/>
          </a:xfrm>
          <a:prstGeom prst="rect">
            <a:avLst/>
          </a:prstGeom>
          <a:solidFill>
            <a:schemeClr val="hlink">
              <a:alpha val="59999"/>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Rectangle 210"/>
          <p:cNvSpPr>
            <a:spLocks noChangeArrowheads="1"/>
          </p:cNvSpPr>
          <p:nvPr/>
        </p:nvSpPr>
        <p:spPr bwMode="auto">
          <a:xfrm>
            <a:off x="11673417" y="0"/>
            <a:ext cx="518584" cy="387350"/>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66565" name="Group 227"/>
          <p:cNvGrpSpPr/>
          <p:nvPr/>
        </p:nvGrpSpPr>
        <p:grpSpPr>
          <a:xfrm>
            <a:off x="0" y="0"/>
            <a:ext cx="1056217" cy="801688"/>
            <a:chOff x="0" y="0"/>
            <a:chExt cx="499" cy="505"/>
          </a:xfrm>
        </p:grpSpPr>
        <p:sp>
          <p:nvSpPr>
            <p:cNvPr id="23" name="Rectangle 212"/>
            <p:cNvSpPr>
              <a:spLocks noChangeArrowheads="1"/>
            </p:cNvSpPr>
            <p:nvPr/>
          </p:nvSpPr>
          <p:spPr bwMode="auto">
            <a:xfrm>
              <a:off x="254" y="261"/>
              <a:ext cx="245" cy="244"/>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 name="Rectangle 213"/>
            <p:cNvSpPr>
              <a:spLocks noChangeArrowheads="1"/>
            </p:cNvSpPr>
            <p:nvPr/>
          </p:nvSpPr>
          <p:spPr bwMode="auto">
            <a:xfrm>
              <a:off x="0" y="0"/>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 name="Rectangle 214"/>
            <p:cNvSpPr>
              <a:spLocks noChangeArrowheads="1"/>
            </p:cNvSpPr>
            <p:nvPr/>
          </p:nvSpPr>
          <p:spPr bwMode="auto">
            <a:xfrm>
              <a:off x="0" y="256"/>
              <a:ext cx="245" cy="244"/>
            </a:xfrm>
            <a:prstGeom prst="rect">
              <a:avLst/>
            </a:prstGeom>
            <a:solidFill>
              <a:schemeClr val="accent1">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6569" name="Group 226"/>
          <p:cNvGrpSpPr/>
          <p:nvPr/>
        </p:nvGrpSpPr>
        <p:grpSpPr>
          <a:xfrm>
            <a:off x="11131551" y="0"/>
            <a:ext cx="1060449" cy="1201738"/>
            <a:chOff x="0" y="0"/>
            <a:chExt cx="501" cy="757"/>
          </a:xfrm>
        </p:grpSpPr>
        <p:sp>
          <p:nvSpPr>
            <p:cNvPr id="27" name="Rectangle 209"/>
            <p:cNvSpPr>
              <a:spLocks noChangeArrowheads="1"/>
            </p:cNvSpPr>
            <p:nvPr/>
          </p:nvSpPr>
          <p:spPr bwMode="auto">
            <a:xfrm>
              <a:off x="256" y="256"/>
              <a:ext cx="245" cy="244"/>
            </a:xfrm>
            <a:prstGeom prst="rect">
              <a:avLst/>
            </a:prstGeom>
            <a:solidFill>
              <a:schemeClr val="accent1">
                <a:alpha val="7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 name="Rectangle 211"/>
            <p:cNvSpPr>
              <a:spLocks noChangeArrowheads="1"/>
            </p:cNvSpPr>
            <p:nvPr/>
          </p:nvSpPr>
          <p:spPr bwMode="auto">
            <a:xfrm>
              <a:off x="0" y="256"/>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 name="Rectangle 215" descr="03"/>
            <p:cNvSpPr>
              <a:spLocks noChangeArrowheads="1"/>
            </p:cNvSpPr>
            <p:nvPr/>
          </p:nvSpPr>
          <p:spPr bwMode="auto">
            <a:xfrm>
              <a:off x="255" y="512"/>
              <a:ext cx="246" cy="245"/>
            </a:xfrm>
            <a:prstGeom prst="rect">
              <a:avLst/>
            </a:prstGeom>
            <a:blipFill dpi="0" rotWithShape="1">
              <a:blip r:embed="rId3" cstate="print"/>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 name="Rectangle 218" descr="02"/>
            <p:cNvSpPr>
              <a:spLocks noChangeArrowheads="1"/>
            </p:cNvSpPr>
            <p:nvPr/>
          </p:nvSpPr>
          <p:spPr bwMode="auto">
            <a:xfrm>
              <a:off x="256" y="0"/>
              <a:ext cx="245" cy="242"/>
            </a:xfrm>
            <a:prstGeom prst="rect">
              <a:avLst/>
            </a:prstGeom>
            <a:blipFill dpi="0" rotWithShape="1">
              <a:blip r:embed="rId4" cstate="print"/>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31"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bg>
      <p:bgPr>
        <a:solidFill>
          <a:schemeClr val="bg1"/>
        </a:solidFill>
        <a:effectLst/>
      </p:bgPr>
    </p:bg>
    <p:spTree>
      <p:nvGrpSpPr>
        <p:cNvPr id="1" name=""/>
        <p:cNvGrpSpPr/>
        <p:nvPr/>
      </p:nvGrpSpPr>
      <p:grpSpPr>
        <a:xfrm>
          <a:off x="0" y="0"/>
          <a:ext cx="0" cy="0"/>
          <a:chOff x="0" y="0"/>
          <a:chExt cx="0" cy="0"/>
        </a:xfrm>
      </p:grpSpPr>
      <p:pic>
        <p:nvPicPr>
          <p:cNvPr id="67586" name="Picture 223" descr="02"/>
          <p:cNvPicPr>
            <a:picLocks noChangeAspect="1"/>
          </p:cNvPicPr>
          <p:nvPr/>
        </p:nvPicPr>
        <p:blipFill>
          <a:blip r:embed="rId2"/>
          <a:stretch>
            <a:fillRect/>
          </a:stretch>
        </p:blipFill>
        <p:spPr>
          <a:xfrm>
            <a:off x="0" y="5029200"/>
            <a:ext cx="1604433" cy="1828800"/>
          </a:xfrm>
          <a:prstGeom prst="rect">
            <a:avLst/>
          </a:prstGeom>
          <a:noFill/>
          <a:ln w="9525">
            <a:noFill/>
          </a:ln>
        </p:spPr>
      </p:pic>
      <p:sp>
        <p:nvSpPr>
          <p:cNvPr id="20" name="Rectangle 203"/>
          <p:cNvSpPr>
            <a:spLocks noChangeArrowheads="1"/>
          </p:cNvSpPr>
          <p:nvPr/>
        </p:nvSpPr>
        <p:spPr bwMode="auto">
          <a:xfrm>
            <a:off x="11673417" y="812800"/>
            <a:ext cx="518584" cy="387350"/>
          </a:xfrm>
          <a:prstGeom prst="rect">
            <a:avLst/>
          </a:prstGeom>
          <a:solidFill>
            <a:schemeClr val="hlink">
              <a:alpha val="59999"/>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Rectangle 210"/>
          <p:cNvSpPr>
            <a:spLocks noChangeArrowheads="1"/>
          </p:cNvSpPr>
          <p:nvPr/>
        </p:nvSpPr>
        <p:spPr bwMode="auto">
          <a:xfrm>
            <a:off x="11673417" y="0"/>
            <a:ext cx="518584" cy="387350"/>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67589" name="Group 227"/>
          <p:cNvGrpSpPr/>
          <p:nvPr/>
        </p:nvGrpSpPr>
        <p:grpSpPr>
          <a:xfrm>
            <a:off x="0" y="0"/>
            <a:ext cx="1056217" cy="801688"/>
            <a:chOff x="0" y="0"/>
            <a:chExt cx="499" cy="505"/>
          </a:xfrm>
        </p:grpSpPr>
        <p:sp>
          <p:nvSpPr>
            <p:cNvPr id="23" name="Rectangle 212"/>
            <p:cNvSpPr>
              <a:spLocks noChangeArrowheads="1"/>
            </p:cNvSpPr>
            <p:nvPr/>
          </p:nvSpPr>
          <p:spPr bwMode="auto">
            <a:xfrm>
              <a:off x="254" y="261"/>
              <a:ext cx="245" cy="244"/>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 name="Rectangle 213"/>
            <p:cNvSpPr>
              <a:spLocks noChangeArrowheads="1"/>
            </p:cNvSpPr>
            <p:nvPr/>
          </p:nvSpPr>
          <p:spPr bwMode="auto">
            <a:xfrm>
              <a:off x="0" y="0"/>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 name="Rectangle 214"/>
            <p:cNvSpPr>
              <a:spLocks noChangeArrowheads="1"/>
            </p:cNvSpPr>
            <p:nvPr/>
          </p:nvSpPr>
          <p:spPr bwMode="auto">
            <a:xfrm>
              <a:off x="0" y="256"/>
              <a:ext cx="245" cy="244"/>
            </a:xfrm>
            <a:prstGeom prst="rect">
              <a:avLst/>
            </a:prstGeom>
            <a:solidFill>
              <a:schemeClr val="accent1">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7593" name="Group 226"/>
          <p:cNvGrpSpPr/>
          <p:nvPr/>
        </p:nvGrpSpPr>
        <p:grpSpPr>
          <a:xfrm>
            <a:off x="11131551" y="0"/>
            <a:ext cx="1060449" cy="1201738"/>
            <a:chOff x="0" y="0"/>
            <a:chExt cx="501" cy="757"/>
          </a:xfrm>
        </p:grpSpPr>
        <p:sp>
          <p:nvSpPr>
            <p:cNvPr id="27" name="Rectangle 209"/>
            <p:cNvSpPr>
              <a:spLocks noChangeArrowheads="1"/>
            </p:cNvSpPr>
            <p:nvPr/>
          </p:nvSpPr>
          <p:spPr bwMode="auto">
            <a:xfrm>
              <a:off x="256" y="256"/>
              <a:ext cx="245" cy="244"/>
            </a:xfrm>
            <a:prstGeom prst="rect">
              <a:avLst/>
            </a:prstGeom>
            <a:solidFill>
              <a:schemeClr val="accent1">
                <a:alpha val="7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 name="Rectangle 211"/>
            <p:cNvSpPr>
              <a:spLocks noChangeArrowheads="1"/>
            </p:cNvSpPr>
            <p:nvPr/>
          </p:nvSpPr>
          <p:spPr bwMode="auto">
            <a:xfrm>
              <a:off x="0" y="256"/>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 name="Rectangle 215" descr="03"/>
            <p:cNvSpPr>
              <a:spLocks noChangeArrowheads="1"/>
            </p:cNvSpPr>
            <p:nvPr/>
          </p:nvSpPr>
          <p:spPr bwMode="auto">
            <a:xfrm>
              <a:off x="255" y="512"/>
              <a:ext cx="246" cy="245"/>
            </a:xfrm>
            <a:prstGeom prst="rect">
              <a:avLst/>
            </a:prstGeom>
            <a:blipFill dpi="0" rotWithShape="1">
              <a:blip r:embed="rId3" cstate="print"/>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 name="Rectangle 218" descr="02"/>
            <p:cNvSpPr>
              <a:spLocks noChangeArrowheads="1"/>
            </p:cNvSpPr>
            <p:nvPr/>
          </p:nvSpPr>
          <p:spPr bwMode="auto">
            <a:xfrm>
              <a:off x="256" y="0"/>
              <a:ext cx="245" cy="242"/>
            </a:xfrm>
            <a:prstGeom prst="rect">
              <a:avLst/>
            </a:prstGeom>
            <a:blipFill dpi="0" rotWithShape="1">
              <a:blip r:embed="rId4" cstate="print"/>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 name="竖排标题 1"/>
          <p:cNvSpPr>
            <a:spLocks noGrp="1"/>
          </p:cNvSpPr>
          <p:nvPr>
            <p:ph type="title" orient="vert"/>
          </p:nvPr>
        </p:nvSpPr>
        <p:spPr>
          <a:xfrm>
            <a:off x="8991600" y="285750"/>
            <a:ext cx="2794000" cy="596265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85750"/>
            <a:ext cx="8178800" cy="596265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31"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2992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1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1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zh-CN" altLang="en-US" sz="3200" b="1" i="0" u="none" strike="noStrike" kern="0" cap="none" spc="0" normalizeH="0" baseline="0" noProof="0">
              <a:ln>
                <a:noFill/>
              </a:ln>
              <a:solidFill>
                <a:srgbClr val="000000"/>
              </a:solidFill>
              <a:effectLst/>
              <a:uLnTx/>
              <a:uFillTx/>
              <a:latin typeface="+mn-lt"/>
              <a:ea typeface="Arial" panose="020B0604020202020204" pitchFamily="34" charset="0"/>
              <a:cs typeface="Arial" panose="020B0604020202020204" pitchFamily="34" charset="0"/>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91600" y="285750"/>
            <a:ext cx="2794000" cy="596265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85750"/>
            <a:ext cx="8178800" cy="596265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2992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1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1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zh-CN" altLang="en-US" sz="3200" b="1" i="0" u="none" strike="noStrike" kern="0" cap="none" spc="0" normalizeH="0" baseline="0" noProof="0">
              <a:ln>
                <a:noFill/>
              </a:ln>
              <a:solidFill>
                <a:srgbClr val="000000"/>
              </a:solidFill>
              <a:effectLst/>
              <a:uLnTx/>
              <a:uFillTx/>
              <a:latin typeface="+mn-lt"/>
              <a:ea typeface="Arial" panose="020B0604020202020204" pitchFamily="34" charset="0"/>
              <a:cs typeface="Arial" panose="020B0604020202020204" pitchFamily="34" charset="0"/>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91600" y="285750"/>
            <a:ext cx="2794000" cy="596265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85750"/>
            <a:ext cx="8178800" cy="596265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2992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1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1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zh-CN" altLang="en-US" sz="3200" b="1" i="0" u="none" strike="noStrike" kern="0" cap="none" spc="0" normalizeH="0" baseline="0" noProof="0">
              <a:ln>
                <a:noFill/>
              </a:ln>
              <a:solidFill>
                <a:srgbClr val="000000"/>
              </a:solidFill>
              <a:effectLst/>
              <a:uLnTx/>
              <a:uFillTx/>
              <a:latin typeface="+mn-lt"/>
              <a:ea typeface="Arial" panose="020B0604020202020204" pitchFamily="34" charset="0"/>
              <a:cs typeface="Arial" panose="020B0604020202020204" pitchFamily="34" charset="0"/>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91600" y="285750"/>
            <a:ext cx="2794000" cy="596265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85750"/>
            <a:ext cx="8178800" cy="596265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2992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1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1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zh-CN" altLang="en-US" sz="3200" b="1" i="0" u="none" strike="noStrike" kern="0" cap="none" spc="0" normalizeH="0" baseline="0" noProof="0">
              <a:ln>
                <a:noFill/>
              </a:ln>
              <a:solidFill>
                <a:srgbClr val="000000"/>
              </a:solidFill>
              <a:effectLst/>
              <a:uLnTx/>
              <a:uFillTx/>
              <a:latin typeface="+mn-lt"/>
              <a:ea typeface="Arial" panose="020B0604020202020204" pitchFamily="34" charset="0"/>
              <a:cs typeface="Arial" panose="020B0604020202020204" pitchFamily="34" charset="0"/>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91600" y="285750"/>
            <a:ext cx="2794000" cy="596265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85750"/>
            <a:ext cx="8178800" cy="596265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2992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1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1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zh-CN" altLang="en-US" sz="3200" b="1" i="0" u="none" strike="noStrike" kern="0" cap="none" spc="0" normalizeH="0" baseline="0" noProof="0">
              <a:ln>
                <a:noFill/>
              </a:ln>
              <a:solidFill>
                <a:srgbClr val="000000"/>
              </a:solidFill>
              <a:effectLst/>
              <a:uLnTx/>
              <a:uFillTx/>
              <a:latin typeface="+mn-lt"/>
              <a:ea typeface="Arial" panose="020B0604020202020204" pitchFamily="34" charset="0"/>
              <a:cs typeface="Arial" panose="020B0604020202020204" pitchFamily="34" charset="0"/>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26400" cy="5851525"/>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91600" y="285750"/>
            <a:ext cx="2794000" cy="596265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85750"/>
            <a:ext cx="8178800" cy="596265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2992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1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1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zh-CN" altLang="en-US" sz="3200" b="1" i="0" u="none" strike="noStrike" kern="0" cap="none" spc="0" normalizeH="0" baseline="0" noProof="0">
              <a:ln>
                <a:noFill/>
              </a:ln>
              <a:solidFill>
                <a:srgbClr val="000000"/>
              </a:solidFill>
              <a:effectLst/>
              <a:uLnTx/>
              <a:uFillTx/>
              <a:latin typeface="+mn-lt"/>
              <a:ea typeface="Arial" panose="020B0604020202020204" pitchFamily="34" charset="0"/>
              <a:cs typeface="Arial" panose="020B0604020202020204" pitchFamily="34" charset="0"/>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91600" y="285750"/>
            <a:ext cx="2794000" cy="596265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85750"/>
            <a:ext cx="8178800" cy="596265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2992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1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1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zh-CN" altLang="en-US" sz="3200" b="1" i="0" u="none" strike="noStrike" kern="0" cap="none" spc="0" normalizeH="0" baseline="0" noProof="0">
              <a:ln>
                <a:noFill/>
              </a:ln>
              <a:solidFill>
                <a:srgbClr val="000000"/>
              </a:solidFill>
              <a:effectLst/>
              <a:uLnTx/>
              <a:uFillTx/>
              <a:latin typeface="+mn-lt"/>
              <a:ea typeface="Arial" panose="020B0604020202020204" pitchFamily="34" charset="0"/>
              <a:cs typeface="Arial" panose="020B0604020202020204" pitchFamily="34" charset="0"/>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91600" y="285750"/>
            <a:ext cx="2794000" cy="596265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85750"/>
            <a:ext cx="8178800" cy="596265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2992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1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1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zh-CN" altLang="en-US" sz="3200" b="1" i="0" u="none" strike="noStrike" kern="0" cap="none" spc="0" normalizeH="0" baseline="0" noProof="0">
              <a:ln>
                <a:noFill/>
              </a:ln>
              <a:solidFill>
                <a:srgbClr val="000000"/>
              </a:solidFill>
              <a:effectLst/>
              <a:uLnTx/>
              <a:uFillTx/>
              <a:latin typeface="+mn-lt"/>
              <a:ea typeface="Arial" panose="020B0604020202020204" pitchFamily="34" charset="0"/>
              <a:cs typeface="Arial" panose="020B0604020202020204" pitchFamily="34" charset="0"/>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91600" y="285750"/>
            <a:ext cx="2794000" cy="596265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85750"/>
            <a:ext cx="8178800" cy="596265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2992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1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1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zh-CN" altLang="en-US" sz="3200" b="1" i="0" u="none" strike="noStrike" kern="0" cap="none" spc="0" normalizeH="0" baseline="0" noProof="0">
              <a:ln>
                <a:noFill/>
              </a:ln>
              <a:solidFill>
                <a:srgbClr val="000000"/>
              </a:solidFill>
              <a:effectLst/>
              <a:uLnTx/>
              <a:uFillTx/>
              <a:latin typeface="+mn-lt"/>
              <a:ea typeface="Arial" panose="020B0604020202020204" pitchFamily="34" charset="0"/>
              <a:cs typeface="Arial" panose="020B0604020202020204" pitchFamily="34" charset="0"/>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91600" y="285750"/>
            <a:ext cx="2794000" cy="596265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85750"/>
            <a:ext cx="8178800" cy="596265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2992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1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1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zh-CN" altLang="en-US" sz="3200" b="1" i="0" u="none" strike="noStrike" kern="0" cap="none" spc="0" normalizeH="0" baseline="0" noProof="0">
              <a:ln>
                <a:noFill/>
              </a:ln>
              <a:solidFill>
                <a:srgbClr val="000000"/>
              </a:solidFill>
              <a:effectLst/>
              <a:uLnTx/>
              <a:uFillTx/>
              <a:latin typeface="+mn-lt"/>
              <a:ea typeface="Arial" panose="020B0604020202020204" pitchFamily="34" charset="0"/>
              <a:cs typeface="Arial" panose="020B0604020202020204" pitchFamily="34" charset="0"/>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91600" y="285750"/>
            <a:ext cx="2794000" cy="596265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85750"/>
            <a:ext cx="8178800" cy="596265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2992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1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1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zh-CN" altLang="en-US" sz="3200" b="1" i="0" u="none" strike="noStrike" kern="0" cap="none" spc="0" normalizeH="0" baseline="0" noProof="0">
              <a:ln>
                <a:noFill/>
              </a:ln>
              <a:solidFill>
                <a:srgbClr val="000000"/>
              </a:solidFill>
              <a:effectLst/>
              <a:uLnTx/>
              <a:uFillTx/>
              <a:latin typeface="+mn-lt"/>
              <a:ea typeface="Arial" panose="020B0604020202020204" pitchFamily="34" charset="0"/>
              <a:cs typeface="Arial" panose="020B0604020202020204" pitchFamily="34" charset="0"/>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91600" y="285750"/>
            <a:ext cx="2794000" cy="596265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85750"/>
            <a:ext cx="8178800" cy="596265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2992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1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1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zh-CN" altLang="en-US" sz="3200" b="1" i="0" u="none" strike="noStrike" kern="0" cap="none" spc="0" normalizeH="0" baseline="0" noProof="0">
              <a:ln>
                <a:noFill/>
              </a:ln>
              <a:solidFill>
                <a:srgbClr val="000000"/>
              </a:solidFill>
              <a:effectLst/>
              <a:uLnTx/>
              <a:uFillTx/>
              <a:latin typeface="+mn-lt"/>
              <a:ea typeface="Arial" panose="020B0604020202020204" pitchFamily="34" charset="0"/>
              <a:cs typeface="Arial" panose="020B0604020202020204" pitchFamily="34" charset="0"/>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91600" y="285750"/>
            <a:ext cx="2794000" cy="596265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85750"/>
            <a:ext cx="8178800" cy="596265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2992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1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1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zh-CN" altLang="en-US" sz="3200" b="1" i="0" u="none" strike="noStrike" kern="0" cap="none" spc="0" normalizeH="0" baseline="0" noProof="0">
              <a:ln>
                <a:noFill/>
              </a:ln>
              <a:solidFill>
                <a:srgbClr val="000000"/>
              </a:solidFill>
              <a:effectLst/>
              <a:uLnTx/>
              <a:uFillTx/>
              <a:latin typeface="+mn-lt"/>
              <a:ea typeface="Arial" panose="020B0604020202020204" pitchFamily="34" charset="0"/>
              <a:cs typeface="Arial" panose="020B0604020202020204" pitchFamily="34" charset="0"/>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91600" y="285750"/>
            <a:ext cx="2794000" cy="596265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85750"/>
            <a:ext cx="8178800" cy="596265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2992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1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1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zh-CN" altLang="en-US" sz="3200" b="1" i="0" u="none" strike="noStrike" kern="0" cap="none" spc="0" normalizeH="0" baseline="0" noProof="0">
              <a:ln>
                <a:noFill/>
              </a:ln>
              <a:solidFill>
                <a:srgbClr val="000000"/>
              </a:solidFill>
              <a:effectLst/>
              <a:uLnTx/>
              <a:uFillTx/>
              <a:latin typeface="+mn-lt"/>
              <a:ea typeface="Arial" panose="020B0604020202020204" pitchFamily="34" charset="0"/>
              <a:cs typeface="Arial" panose="020B0604020202020204" pitchFamily="34" charset="0"/>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91600" y="285750"/>
            <a:ext cx="2794000" cy="596265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85750"/>
            <a:ext cx="8178800" cy="596265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2992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1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1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zh-CN" altLang="en-US" sz="3200" b="1" i="0" u="none" strike="noStrike" kern="0" cap="none" spc="0" normalizeH="0" baseline="0" noProof="0">
              <a:ln>
                <a:noFill/>
              </a:ln>
              <a:solidFill>
                <a:srgbClr val="000000"/>
              </a:solidFill>
              <a:effectLst/>
              <a:uLnTx/>
              <a:uFillTx/>
              <a:latin typeface="+mn-lt"/>
              <a:ea typeface="Arial" panose="020B0604020202020204" pitchFamily="34" charset="0"/>
              <a:cs typeface="Arial" panose="020B0604020202020204" pitchFamily="34" charset="0"/>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26400" cy="5851525"/>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91600" y="285750"/>
            <a:ext cx="2794000" cy="596265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85750"/>
            <a:ext cx="8178800" cy="596265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2992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1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1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zh-CN" altLang="en-US" sz="3200" b="1" i="0" u="none" strike="noStrike" kern="0" cap="none" spc="0" normalizeH="0" baseline="0" noProof="0">
              <a:ln>
                <a:noFill/>
              </a:ln>
              <a:solidFill>
                <a:srgbClr val="000000"/>
              </a:solidFill>
              <a:effectLst/>
              <a:uLnTx/>
              <a:uFillTx/>
              <a:latin typeface="+mn-lt"/>
              <a:ea typeface="Arial" panose="020B0604020202020204" pitchFamily="34" charset="0"/>
              <a:cs typeface="Arial" panose="020B0604020202020204" pitchFamily="34" charset="0"/>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91600" y="285750"/>
            <a:ext cx="2794000" cy="596265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85750"/>
            <a:ext cx="8178800" cy="596265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2992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1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1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zh-CN" altLang="en-US" sz="3200" b="1" i="0" u="none" strike="noStrike" kern="0" cap="none" spc="0" normalizeH="0" baseline="0" noProof="0">
              <a:ln>
                <a:noFill/>
              </a:ln>
              <a:solidFill>
                <a:srgbClr val="000000"/>
              </a:solidFill>
              <a:effectLst/>
              <a:uLnTx/>
              <a:uFillTx/>
              <a:latin typeface="+mn-lt"/>
              <a:ea typeface="Arial" panose="020B0604020202020204" pitchFamily="34" charset="0"/>
              <a:cs typeface="Arial" panose="020B0604020202020204" pitchFamily="34" charset="0"/>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91600" y="285750"/>
            <a:ext cx="2794000" cy="596265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85750"/>
            <a:ext cx="8178800" cy="596265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299200" y="11430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1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1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zh-CN" altLang="en-US" sz="3200" b="1" i="0" u="none" strike="noStrike" kern="0" cap="none" spc="0" normalizeH="0" baseline="0" noProof="0">
              <a:ln>
                <a:noFill/>
              </a:ln>
              <a:solidFill>
                <a:srgbClr val="000000"/>
              </a:solidFill>
              <a:effectLst/>
              <a:uLnTx/>
              <a:uFillTx/>
              <a:latin typeface="+mn-lt"/>
              <a:ea typeface="Arial" panose="020B0604020202020204" pitchFamily="34" charset="0"/>
              <a:cs typeface="Arial" panose="020B0604020202020204" pitchFamily="34" charset="0"/>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1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91600" y="285750"/>
            <a:ext cx="2794000" cy="596265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85750"/>
            <a:ext cx="8178800" cy="596265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19"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17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nSpc>
                <a:spcPct val="100000"/>
              </a:lnSpc>
              <a:spcBef>
                <a:spcPct val="0"/>
              </a:spcBef>
              <a:buFontTx/>
              <a:buNone/>
              <a:defRPr b="0"/>
            </a:lvl1p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Verdana" panose="020B0604030504040204" pitchFamily="34" charset="0"/>
              <a:ea typeface="Arial" panose="020B0604020202020204" pitchFamily="34" charset="0"/>
            </a:endParaRP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26400" cy="5851525"/>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26400" cy="5851525"/>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26400" cy="5851525"/>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26400" cy="5851525"/>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26400" cy="5851525"/>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26400" cy="5851525"/>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8.xml"/><Relationship Id="rId8" Type="http://schemas.openxmlformats.org/officeDocument/2006/relationships/slideLayout" Target="../slideLayouts/slideLayout107.xml"/><Relationship Id="rId7" Type="http://schemas.openxmlformats.org/officeDocument/2006/relationships/slideLayout" Target="../slideLayouts/slideLayout106.xml"/><Relationship Id="rId6" Type="http://schemas.openxmlformats.org/officeDocument/2006/relationships/slideLayout" Target="../slideLayouts/slideLayout105.xml"/><Relationship Id="rId5" Type="http://schemas.openxmlformats.org/officeDocument/2006/relationships/slideLayout" Target="../slideLayouts/slideLayout104.xml"/><Relationship Id="rId4" Type="http://schemas.openxmlformats.org/officeDocument/2006/relationships/slideLayout" Target="../slideLayouts/slideLayout103.xml"/><Relationship Id="rId3" Type="http://schemas.openxmlformats.org/officeDocument/2006/relationships/slideLayout" Target="../slideLayouts/slideLayout102.xml"/><Relationship Id="rId2" Type="http://schemas.openxmlformats.org/officeDocument/2006/relationships/slideLayout" Target="../slideLayouts/slideLayout101.xml"/><Relationship Id="rId13" Type="http://schemas.openxmlformats.org/officeDocument/2006/relationships/theme" Target="../theme/theme10.xml"/><Relationship Id="rId12" Type="http://schemas.openxmlformats.org/officeDocument/2006/relationships/image" Target="../media/image1.jpeg"/><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 Type="http://schemas.openxmlformats.org/officeDocument/2006/relationships/slideLayout" Target="../slideLayouts/slideLayout100.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19.xml"/><Relationship Id="rId8" Type="http://schemas.openxmlformats.org/officeDocument/2006/relationships/slideLayout" Target="../slideLayouts/slideLayout118.xml"/><Relationship Id="rId7" Type="http://schemas.openxmlformats.org/officeDocument/2006/relationships/slideLayout" Target="../slideLayouts/slideLayout117.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3" Type="http://schemas.openxmlformats.org/officeDocument/2006/relationships/slideLayout" Target="../slideLayouts/slideLayout113.xml"/><Relationship Id="rId2" Type="http://schemas.openxmlformats.org/officeDocument/2006/relationships/slideLayout" Target="../slideLayouts/slideLayout112.xml"/><Relationship Id="rId13" Type="http://schemas.openxmlformats.org/officeDocument/2006/relationships/theme" Target="../theme/theme11.xml"/><Relationship Id="rId12" Type="http://schemas.openxmlformats.org/officeDocument/2006/relationships/image" Target="../media/image1.jpeg"/><Relationship Id="rId11" Type="http://schemas.openxmlformats.org/officeDocument/2006/relationships/slideLayout" Target="../slideLayouts/slideLayout121.xml"/><Relationship Id="rId10" Type="http://schemas.openxmlformats.org/officeDocument/2006/relationships/slideLayout" Target="../slideLayouts/slideLayout120.xml"/><Relationship Id="rId1" Type="http://schemas.openxmlformats.org/officeDocument/2006/relationships/slideLayout" Target="../slideLayouts/slideLayout11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30.xml"/><Relationship Id="rId8" Type="http://schemas.openxmlformats.org/officeDocument/2006/relationships/slideLayout" Target="../slideLayouts/slideLayout129.xml"/><Relationship Id="rId7" Type="http://schemas.openxmlformats.org/officeDocument/2006/relationships/slideLayout" Target="../slideLayouts/slideLayout128.xml"/><Relationship Id="rId6" Type="http://schemas.openxmlformats.org/officeDocument/2006/relationships/slideLayout" Target="../slideLayouts/slideLayout127.xml"/><Relationship Id="rId5" Type="http://schemas.openxmlformats.org/officeDocument/2006/relationships/slideLayout" Target="../slideLayouts/slideLayout126.xml"/><Relationship Id="rId4" Type="http://schemas.openxmlformats.org/officeDocument/2006/relationships/slideLayout" Target="../slideLayouts/slideLayout125.xml"/><Relationship Id="rId3" Type="http://schemas.openxmlformats.org/officeDocument/2006/relationships/slideLayout" Target="../slideLayouts/slideLayout124.xml"/><Relationship Id="rId2" Type="http://schemas.openxmlformats.org/officeDocument/2006/relationships/slideLayout" Target="../slideLayouts/slideLayout123.xml"/><Relationship Id="rId13" Type="http://schemas.openxmlformats.org/officeDocument/2006/relationships/theme" Target="../theme/theme12.xml"/><Relationship Id="rId12" Type="http://schemas.openxmlformats.org/officeDocument/2006/relationships/image" Target="../media/image1.jpeg"/><Relationship Id="rId11" Type="http://schemas.openxmlformats.org/officeDocument/2006/relationships/slideLayout" Target="../slideLayouts/slideLayout132.xml"/><Relationship Id="rId10" Type="http://schemas.openxmlformats.org/officeDocument/2006/relationships/slideLayout" Target="../slideLayouts/slideLayout131.xml"/><Relationship Id="rId1" Type="http://schemas.openxmlformats.org/officeDocument/2006/relationships/slideLayout" Target="../slideLayouts/slideLayout122.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41.xml"/><Relationship Id="rId8" Type="http://schemas.openxmlformats.org/officeDocument/2006/relationships/slideLayout" Target="../slideLayouts/slideLayout140.xml"/><Relationship Id="rId7" Type="http://schemas.openxmlformats.org/officeDocument/2006/relationships/slideLayout" Target="../slideLayouts/slideLayout139.xml"/><Relationship Id="rId6" Type="http://schemas.openxmlformats.org/officeDocument/2006/relationships/slideLayout" Target="../slideLayouts/slideLayout138.xml"/><Relationship Id="rId5" Type="http://schemas.openxmlformats.org/officeDocument/2006/relationships/slideLayout" Target="../slideLayouts/slideLayout137.xml"/><Relationship Id="rId4" Type="http://schemas.openxmlformats.org/officeDocument/2006/relationships/slideLayout" Target="../slideLayouts/slideLayout136.xml"/><Relationship Id="rId3" Type="http://schemas.openxmlformats.org/officeDocument/2006/relationships/slideLayout" Target="../slideLayouts/slideLayout135.xml"/><Relationship Id="rId2" Type="http://schemas.openxmlformats.org/officeDocument/2006/relationships/slideLayout" Target="../slideLayouts/slideLayout134.xml"/><Relationship Id="rId15" Type="http://schemas.openxmlformats.org/officeDocument/2006/relationships/theme" Target="../theme/theme13.xml"/><Relationship Id="rId14" Type="http://schemas.openxmlformats.org/officeDocument/2006/relationships/image" Target="../media/image4.jpeg"/><Relationship Id="rId13" Type="http://schemas.openxmlformats.org/officeDocument/2006/relationships/image" Target="../media/image3.jpeg"/><Relationship Id="rId12" Type="http://schemas.openxmlformats.org/officeDocument/2006/relationships/image" Target="../media/image2.png"/><Relationship Id="rId11" Type="http://schemas.openxmlformats.org/officeDocument/2006/relationships/slideLayout" Target="../slideLayouts/slideLayout143.xml"/><Relationship Id="rId10" Type="http://schemas.openxmlformats.org/officeDocument/2006/relationships/slideLayout" Target="../slideLayouts/slideLayout142.xml"/><Relationship Id="rId1" Type="http://schemas.openxmlformats.org/officeDocument/2006/relationships/slideLayout" Target="../slideLayouts/slideLayout133.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52.xml"/><Relationship Id="rId8" Type="http://schemas.openxmlformats.org/officeDocument/2006/relationships/slideLayout" Target="../slideLayouts/slideLayout151.xml"/><Relationship Id="rId7" Type="http://schemas.openxmlformats.org/officeDocument/2006/relationships/slideLayout" Target="../slideLayouts/slideLayout150.xml"/><Relationship Id="rId6" Type="http://schemas.openxmlformats.org/officeDocument/2006/relationships/slideLayout" Target="../slideLayouts/slideLayout149.xml"/><Relationship Id="rId5" Type="http://schemas.openxmlformats.org/officeDocument/2006/relationships/slideLayout" Target="../slideLayouts/slideLayout148.xml"/><Relationship Id="rId4" Type="http://schemas.openxmlformats.org/officeDocument/2006/relationships/slideLayout" Target="../slideLayouts/slideLayout147.xml"/><Relationship Id="rId3" Type="http://schemas.openxmlformats.org/officeDocument/2006/relationships/slideLayout" Target="../slideLayouts/slideLayout146.xml"/><Relationship Id="rId2" Type="http://schemas.openxmlformats.org/officeDocument/2006/relationships/slideLayout" Target="../slideLayouts/slideLayout145.xml"/><Relationship Id="rId15" Type="http://schemas.openxmlformats.org/officeDocument/2006/relationships/theme" Target="../theme/theme14.xml"/><Relationship Id="rId14" Type="http://schemas.openxmlformats.org/officeDocument/2006/relationships/image" Target="../media/image4.jpeg"/><Relationship Id="rId13" Type="http://schemas.openxmlformats.org/officeDocument/2006/relationships/image" Target="../media/image3.jpeg"/><Relationship Id="rId12" Type="http://schemas.openxmlformats.org/officeDocument/2006/relationships/image" Target="../media/image2.png"/><Relationship Id="rId11" Type="http://schemas.openxmlformats.org/officeDocument/2006/relationships/slideLayout" Target="../slideLayouts/slideLayout154.xml"/><Relationship Id="rId10" Type="http://schemas.openxmlformats.org/officeDocument/2006/relationships/slideLayout" Target="../slideLayouts/slideLayout153.xml"/><Relationship Id="rId1" Type="http://schemas.openxmlformats.org/officeDocument/2006/relationships/slideLayout" Target="../slideLayouts/slideLayout144.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63.xml"/><Relationship Id="rId8" Type="http://schemas.openxmlformats.org/officeDocument/2006/relationships/slideLayout" Target="../slideLayouts/slideLayout162.xml"/><Relationship Id="rId7" Type="http://schemas.openxmlformats.org/officeDocument/2006/relationships/slideLayout" Target="../slideLayouts/slideLayout161.xml"/><Relationship Id="rId6" Type="http://schemas.openxmlformats.org/officeDocument/2006/relationships/slideLayout" Target="../slideLayouts/slideLayout160.xml"/><Relationship Id="rId5" Type="http://schemas.openxmlformats.org/officeDocument/2006/relationships/slideLayout" Target="../slideLayouts/slideLayout159.xml"/><Relationship Id="rId4" Type="http://schemas.openxmlformats.org/officeDocument/2006/relationships/slideLayout" Target="../slideLayouts/slideLayout158.xml"/><Relationship Id="rId3" Type="http://schemas.openxmlformats.org/officeDocument/2006/relationships/slideLayout" Target="../slideLayouts/slideLayout157.xml"/><Relationship Id="rId2" Type="http://schemas.openxmlformats.org/officeDocument/2006/relationships/slideLayout" Target="../slideLayouts/slideLayout156.xml"/><Relationship Id="rId15" Type="http://schemas.openxmlformats.org/officeDocument/2006/relationships/theme" Target="../theme/theme15.xml"/><Relationship Id="rId14" Type="http://schemas.openxmlformats.org/officeDocument/2006/relationships/image" Target="../media/image4.jpeg"/><Relationship Id="rId13" Type="http://schemas.openxmlformats.org/officeDocument/2006/relationships/image" Target="../media/image5.jpeg"/><Relationship Id="rId12" Type="http://schemas.openxmlformats.org/officeDocument/2006/relationships/image" Target="../media/image2.png"/><Relationship Id="rId11" Type="http://schemas.openxmlformats.org/officeDocument/2006/relationships/slideLayout" Target="../slideLayouts/slideLayout165.xml"/><Relationship Id="rId10" Type="http://schemas.openxmlformats.org/officeDocument/2006/relationships/slideLayout" Target="../slideLayouts/slideLayout164.xml"/><Relationship Id="rId1" Type="http://schemas.openxmlformats.org/officeDocument/2006/relationships/slideLayout" Target="../slideLayouts/slideLayout155.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74.xml"/><Relationship Id="rId8" Type="http://schemas.openxmlformats.org/officeDocument/2006/relationships/slideLayout" Target="../slideLayouts/slideLayout173.xml"/><Relationship Id="rId7" Type="http://schemas.openxmlformats.org/officeDocument/2006/relationships/slideLayout" Target="../slideLayouts/slideLayout172.xml"/><Relationship Id="rId6" Type="http://schemas.openxmlformats.org/officeDocument/2006/relationships/slideLayout" Target="../slideLayouts/slideLayout171.xml"/><Relationship Id="rId5" Type="http://schemas.openxmlformats.org/officeDocument/2006/relationships/slideLayout" Target="../slideLayouts/slideLayout170.xml"/><Relationship Id="rId4" Type="http://schemas.openxmlformats.org/officeDocument/2006/relationships/slideLayout" Target="../slideLayouts/slideLayout169.xml"/><Relationship Id="rId3" Type="http://schemas.openxmlformats.org/officeDocument/2006/relationships/slideLayout" Target="../slideLayouts/slideLayout168.xml"/><Relationship Id="rId2" Type="http://schemas.openxmlformats.org/officeDocument/2006/relationships/slideLayout" Target="../slideLayouts/slideLayout167.xml"/><Relationship Id="rId15" Type="http://schemas.openxmlformats.org/officeDocument/2006/relationships/theme" Target="../theme/theme16.xml"/><Relationship Id="rId14" Type="http://schemas.openxmlformats.org/officeDocument/2006/relationships/image" Target="../media/image4.jpeg"/><Relationship Id="rId13" Type="http://schemas.openxmlformats.org/officeDocument/2006/relationships/image" Target="../media/image3.jpeg"/><Relationship Id="rId12" Type="http://schemas.openxmlformats.org/officeDocument/2006/relationships/image" Target="../media/image2.png"/><Relationship Id="rId11" Type="http://schemas.openxmlformats.org/officeDocument/2006/relationships/slideLayout" Target="../slideLayouts/slideLayout176.xml"/><Relationship Id="rId10" Type="http://schemas.openxmlformats.org/officeDocument/2006/relationships/slideLayout" Target="../slideLayouts/slideLayout175.xml"/><Relationship Id="rId1" Type="http://schemas.openxmlformats.org/officeDocument/2006/relationships/slideLayout" Target="../slideLayouts/slideLayout166.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185.xml"/><Relationship Id="rId8" Type="http://schemas.openxmlformats.org/officeDocument/2006/relationships/slideLayout" Target="../slideLayouts/slideLayout184.xml"/><Relationship Id="rId7" Type="http://schemas.openxmlformats.org/officeDocument/2006/relationships/slideLayout" Target="../slideLayouts/slideLayout183.xml"/><Relationship Id="rId6" Type="http://schemas.openxmlformats.org/officeDocument/2006/relationships/slideLayout" Target="../slideLayouts/slideLayout182.xml"/><Relationship Id="rId5" Type="http://schemas.openxmlformats.org/officeDocument/2006/relationships/slideLayout" Target="../slideLayouts/slideLayout181.xml"/><Relationship Id="rId4" Type="http://schemas.openxmlformats.org/officeDocument/2006/relationships/slideLayout" Target="../slideLayouts/slideLayout180.xml"/><Relationship Id="rId3" Type="http://schemas.openxmlformats.org/officeDocument/2006/relationships/slideLayout" Target="../slideLayouts/slideLayout179.xml"/><Relationship Id="rId2" Type="http://schemas.openxmlformats.org/officeDocument/2006/relationships/slideLayout" Target="../slideLayouts/slideLayout178.xml"/><Relationship Id="rId15" Type="http://schemas.openxmlformats.org/officeDocument/2006/relationships/theme" Target="../theme/theme17.xml"/><Relationship Id="rId14" Type="http://schemas.openxmlformats.org/officeDocument/2006/relationships/image" Target="../media/image4.jpeg"/><Relationship Id="rId13" Type="http://schemas.openxmlformats.org/officeDocument/2006/relationships/image" Target="../media/image3.jpeg"/><Relationship Id="rId12" Type="http://schemas.openxmlformats.org/officeDocument/2006/relationships/image" Target="../media/image2.png"/><Relationship Id="rId11" Type="http://schemas.openxmlformats.org/officeDocument/2006/relationships/slideLayout" Target="../slideLayouts/slideLayout187.xml"/><Relationship Id="rId10" Type="http://schemas.openxmlformats.org/officeDocument/2006/relationships/slideLayout" Target="../slideLayouts/slideLayout186.xml"/><Relationship Id="rId1" Type="http://schemas.openxmlformats.org/officeDocument/2006/relationships/slideLayout" Target="../slideLayouts/slideLayout177.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196.xml"/><Relationship Id="rId8" Type="http://schemas.openxmlformats.org/officeDocument/2006/relationships/slideLayout" Target="../slideLayouts/slideLayout195.xml"/><Relationship Id="rId7" Type="http://schemas.openxmlformats.org/officeDocument/2006/relationships/slideLayout" Target="../slideLayouts/slideLayout194.xml"/><Relationship Id="rId6" Type="http://schemas.openxmlformats.org/officeDocument/2006/relationships/slideLayout" Target="../slideLayouts/slideLayout193.xml"/><Relationship Id="rId5" Type="http://schemas.openxmlformats.org/officeDocument/2006/relationships/slideLayout" Target="../slideLayouts/slideLayout192.xml"/><Relationship Id="rId4" Type="http://schemas.openxmlformats.org/officeDocument/2006/relationships/slideLayout" Target="../slideLayouts/slideLayout191.xml"/><Relationship Id="rId3" Type="http://schemas.openxmlformats.org/officeDocument/2006/relationships/slideLayout" Target="../slideLayouts/slideLayout190.xml"/><Relationship Id="rId2" Type="http://schemas.openxmlformats.org/officeDocument/2006/relationships/slideLayout" Target="../slideLayouts/slideLayout189.xml"/><Relationship Id="rId15" Type="http://schemas.openxmlformats.org/officeDocument/2006/relationships/theme" Target="../theme/theme18.xml"/><Relationship Id="rId14" Type="http://schemas.openxmlformats.org/officeDocument/2006/relationships/image" Target="../media/image4.jpeg"/><Relationship Id="rId13" Type="http://schemas.openxmlformats.org/officeDocument/2006/relationships/image" Target="../media/image3.jpeg"/><Relationship Id="rId12" Type="http://schemas.openxmlformats.org/officeDocument/2006/relationships/image" Target="../media/image2.png"/><Relationship Id="rId11" Type="http://schemas.openxmlformats.org/officeDocument/2006/relationships/slideLayout" Target="../slideLayouts/slideLayout198.xml"/><Relationship Id="rId10" Type="http://schemas.openxmlformats.org/officeDocument/2006/relationships/slideLayout" Target="../slideLayouts/slideLayout197.xml"/><Relationship Id="rId1" Type="http://schemas.openxmlformats.org/officeDocument/2006/relationships/slideLayout" Target="../slideLayouts/slideLayout188.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07.xml"/><Relationship Id="rId8" Type="http://schemas.openxmlformats.org/officeDocument/2006/relationships/slideLayout" Target="../slideLayouts/slideLayout206.xml"/><Relationship Id="rId7" Type="http://schemas.openxmlformats.org/officeDocument/2006/relationships/slideLayout" Target="../slideLayouts/slideLayout205.xml"/><Relationship Id="rId6" Type="http://schemas.openxmlformats.org/officeDocument/2006/relationships/slideLayout" Target="../slideLayouts/slideLayout204.xml"/><Relationship Id="rId5" Type="http://schemas.openxmlformats.org/officeDocument/2006/relationships/slideLayout" Target="../slideLayouts/slideLayout203.xml"/><Relationship Id="rId4" Type="http://schemas.openxmlformats.org/officeDocument/2006/relationships/slideLayout" Target="../slideLayouts/slideLayout202.xml"/><Relationship Id="rId3" Type="http://schemas.openxmlformats.org/officeDocument/2006/relationships/slideLayout" Target="../slideLayouts/slideLayout201.xml"/><Relationship Id="rId2" Type="http://schemas.openxmlformats.org/officeDocument/2006/relationships/slideLayout" Target="../slideLayouts/slideLayout200.xml"/><Relationship Id="rId15" Type="http://schemas.openxmlformats.org/officeDocument/2006/relationships/theme" Target="../theme/theme19.xml"/><Relationship Id="rId14" Type="http://schemas.openxmlformats.org/officeDocument/2006/relationships/image" Target="../media/image4.jpeg"/><Relationship Id="rId13" Type="http://schemas.openxmlformats.org/officeDocument/2006/relationships/image" Target="../media/image3.jpeg"/><Relationship Id="rId12" Type="http://schemas.openxmlformats.org/officeDocument/2006/relationships/image" Target="../media/image2.png"/><Relationship Id="rId11" Type="http://schemas.openxmlformats.org/officeDocument/2006/relationships/slideLayout" Target="../slideLayouts/slideLayout209.xml"/><Relationship Id="rId10" Type="http://schemas.openxmlformats.org/officeDocument/2006/relationships/slideLayout" Target="../slideLayouts/slideLayout208.xml"/><Relationship Id="rId1" Type="http://schemas.openxmlformats.org/officeDocument/2006/relationships/slideLayout" Target="../slideLayouts/slideLayout199.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218.xml"/><Relationship Id="rId8" Type="http://schemas.openxmlformats.org/officeDocument/2006/relationships/slideLayout" Target="../slideLayouts/slideLayout217.xml"/><Relationship Id="rId7" Type="http://schemas.openxmlformats.org/officeDocument/2006/relationships/slideLayout" Target="../slideLayouts/slideLayout216.xml"/><Relationship Id="rId6" Type="http://schemas.openxmlformats.org/officeDocument/2006/relationships/slideLayout" Target="../slideLayouts/slideLayout215.xml"/><Relationship Id="rId5" Type="http://schemas.openxmlformats.org/officeDocument/2006/relationships/slideLayout" Target="../slideLayouts/slideLayout214.xml"/><Relationship Id="rId4" Type="http://schemas.openxmlformats.org/officeDocument/2006/relationships/slideLayout" Target="../slideLayouts/slideLayout213.xml"/><Relationship Id="rId3" Type="http://schemas.openxmlformats.org/officeDocument/2006/relationships/slideLayout" Target="../slideLayouts/slideLayout212.xml"/><Relationship Id="rId2" Type="http://schemas.openxmlformats.org/officeDocument/2006/relationships/slideLayout" Target="../slideLayouts/slideLayout211.xml"/><Relationship Id="rId15" Type="http://schemas.openxmlformats.org/officeDocument/2006/relationships/theme" Target="../theme/theme20.xml"/><Relationship Id="rId14" Type="http://schemas.openxmlformats.org/officeDocument/2006/relationships/image" Target="../media/image4.jpeg"/><Relationship Id="rId13" Type="http://schemas.openxmlformats.org/officeDocument/2006/relationships/image" Target="../media/image3.jpeg"/><Relationship Id="rId12" Type="http://schemas.openxmlformats.org/officeDocument/2006/relationships/image" Target="../media/image2.png"/><Relationship Id="rId11" Type="http://schemas.openxmlformats.org/officeDocument/2006/relationships/slideLayout" Target="../slideLayouts/slideLayout220.xml"/><Relationship Id="rId10" Type="http://schemas.openxmlformats.org/officeDocument/2006/relationships/slideLayout" Target="../slideLayouts/slideLayout219.xml"/><Relationship Id="rId1" Type="http://schemas.openxmlformats.org/officeDocument/2006/relationships/slideLayout" Target="../slideLayouts/slideLayout210.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29.xml"/><Relationship Id="rId8" Type="http://schemas.openxmlformats.org/officeDocument/2006/relationships/slideLayout" Target="../slideLayouts/slideLayout228.xml"/><Relationship Id="rId7" Type="http://schemas.openxmlformats.org/officeDocument/2006/relationships/slideLayout" Target="../slideLayouts/slideLayout227.xml"/><Relationship Id="rId6" Type="http://schemas.openxmlformats.org/officeDocument/2006/relationships/slideLayout" Target="../slideLayouts/slideLayout226.xml"/><Relationship Id="rId5" Type="http://schemas.openxmlformats.org/officeDocument/2006/relationships/slideLayout" Target="../slideLayouts/slideLayout225.xml"/><Relationship Id="rId4" Type="http://schemas.openxmlformats.org/officeDocument/2006/relationships/slideLayout" Target="../slideLayouts/slideLayout224.xml"/><Relationship Id="rId3" Type="http://schemas.openxmlformats.org/officeDocument/2006/relationships/slideLayout" Target="../slideLayouts/slideLayout223.xml"/><Relationship Id="rId2" Type="http://schemas.openxmlformats.org/officeDocument/2006/relationships/slideLayout" Target="../slideLayouts/slideLayout222.xml"/><Relationship Id="rId15" Type="http://schemas.openxmlformats.org/officeDocument/2006/relationships/theme" Target="../theme/theme21.xml"/><Relationship Id="rId14" Type="http://schemas.openxmlformats.org/officeDocument/2006/relationships/image" Target="../media/image4.jpeg"/><Relationship Id="rId13" Type="http://schemas.openxmlformats.org/officeDocument/2006/relationships/image" Target="../media/image3.jpeg"/><Relationship Id="rId12" Type="http://schemas.openxmlformats.org/officeDocument/2006/relationships/image" Target="../media/image2.png"/><Relationship Id="rId11" Type="http://schemas.openxmlformats.org/officeDocument/2006/relationships/slideLayout" Target="../slideLayouts/slideLayout231.xml"/><Relationship Id="rId10" Type="http://schemas.openxmlformats.org/officeDocument/2006/relationships/slideLayout" Target="../slideLayouts/slideLayout230.xml"/><Relationship Id="rId1" Type="http://schemas.openxmlformats.org/officeDocument/2006/relationships/slideLayout" Target="../slideLayouts/slideLayout22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240.xml"/><Relationship Id="rId8" Type="http://schemas.openxmlformats.org/officeDocument/2006/relationships/slideLayout" Target="../slideLayouts/slideLayout239.xml"/><Relationship Id="rId7" Type="http://schemas.openxmlformats.org/officeDocument/2006/relationships/slideLayout" Target="../slideLayouts/slideLayout238.xml"/><Relationship Id="rId6" Type="http://schemas.openxmlformats.org/officeDocument/2006/relationships/slideLayout" Target="../slideLayouts/slideLayout237.xml"/><Relationship Id="rId5" Type="http://schemas.openxmlformats.org/officeDocument/2006/relationships/slideLayout" Target="../slideLayouts/slideLayout236.xml"/><Relationship Id="rId4" Type="http://schemas.openxmlformats.org/officeDocument/2006/relationships/slideLayout" Target="../slideLayouts/slideLayout235.xml"/><Relationship Id="rId3" Type="http://schemas.openxmlformats.org/officeDocument/2006/relationships/slideLayout" Target="../slideLayouts/slideLayout234.xml"/><Relationship Id="rId2" Type="http://schemas.openxmlformats.org/officeDocument/2006/relationships/slideLayout" Target="../slideLayouts/slideLayout233.xml"/><Relationship Id="rId15" Type="http://schemas.openxmlformats.org/officeDocument/2006/relationships/theme" Target="../theme/theme22.xml"/><Relationship Id="rId14" Type="http://schemas.openxmlformats.org/officeDocument/2006/relationships/image" Target="../media/image4.jpeg"/><Relationship Id="rId13" Type="http://schemas.openxmlformats.org/officeDocument/2006/relationships/image" Target="../media/image3.jpeg"/><Relationship Id="rId12" Type="http://schemas.openxmlformats.org/officeDocument/2006/relationships/image" Target="../media/image2.png"/><Relationship Id="rId11" Type="http://schemas.openxmlformats.org/officeDocument/2006/relationships/slideLayout" Target="../slideLayouts/slideLayout242.xml"/><Relationship Id="rId10" Type="http://schemas.openxmlformats.org/officeDocument/2006/relationships/slideLayout" Target="../slideLayouts/slideLayout241.xml"/><Relationship Id="rId1" Type="http://schemas.openxmlformats.org/officeDocument/2006/relationships/slideLayout" Target="../slideLayouts/slideLayout232.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251.xml"/><Relationship Id="rId8" Type="http://schemas.openxmlformats.org/officeDocument/2006/relationships/slideLayout" Target="../slideLayouts/slideLayout250.xml"/><Relationship Id="rId7" Type="http://schemas.openxmlformats.org/officeDocument/2006/relationships/slideLayout" Target="../slideLayouts/slideLayout249.xml"/><Relationship Id="rId6" Type="http://schemas.openxmlformats.org/officeDocument/2006/relationships/slideLayout" Target="../slideLayouts/slideLayout248.xml"/><Relationship Id="rId5" Type="http://schemas.openxmlformats.org/officeDocument/2006/relationships/slideLayout" Target="../slideLayouts/slideLayout247.xml"/><Relationship Id="rId4" Type="http://schemas.openxmlformats.org/officeDocument/2006/relationships/slideLayout" Target="../slideLayouts/slideLayout246.xml"/><Relationship Id="rId3" Type="http://schemas.openxmlformats.org/officeDocument/2006/relationships/slideLayout" Target="../slideLayouts/slideLayout245.xml"/><Relationship Id="rId2" Type="http://schemas.openxmlformats.org/officeDocument/2006/relationships/slideLayout" Target="../slideLayouts/slideLayout244.xml"/><Relationship Id="rId15" Type="http://schemas.openxmlformats.org/officeDocument/2006/relationships/theme" Target="../theme/theme23.xml"/><Relationship Id="rId14" Type="http://schemas.openxmlformats.org/officeDocument/2006/relationships/image" Target="../media/image4.jpeg"/><Relationship Id="rId13" Type="http://schemas.openxmlformats.org/officeDocument/2006/relationships/image" Target="../media/image3.jpeg"/><Relationship Id="rId12" Type="http://schemas.openxmlformats.org/officeDocument/2006/relationships/image" Target="../media/image2.png"/><Relationship Id="rId11" Type="http://schemas.openxmlformats.org/officeDocument/2006/relationships/slideLayout" Target="../slideLayouts/slideLayout253.xml"/><Relationship Id="rId10" Type="http://schemas.openxmlformats.org/officeDocument/2006/relationships/slideLayout" Target="../slideLayouts/slideLayout252.xml"/><Relationship Id="rId1" Type="http://schemas.openxmlformats.org/officeDocument/2006/relationships/slideLayout" Target="../slideLayouts/slideLayout243.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262.xml"/><Relationship Id="rId8" Type="http://schemas.openxmlformats.org/officeDocument/2006/relationships/slideLayout" Target="../slideLayouts/slideLayout261.xml"/><Relationship Id="rId7" Type="http://schemas.openxmlformats.org/officeDocument/2006/relationships/slideLayout" Target="../slideLayouts/slideLayout260.xml"/><Relationship Id="rId6" Type="http://schemas.openxmlformats.org/officeDocument/2006/relationships/slideLayout" Target="../slideLayouts/slideLayout259.xml"/><Relationship Id="rId5" Type="http://schemas.openxmlformats.org/officeDocument/2006/relationships/slideLayout" Target="../slideLayouts/slideLayout258.xml"/><Relationship Id="rId4" Type="http://schemas.openxmlformats.org/officeDocument/2006/relationships/slideLayout" Target="../slideLayouts/slideLayout257.xml"/><Relationship Id="rId3" Type="http://schemas.openxmlformats.org/officeDocument/2006/relationships/slideLayout" Target="../slideLayouts/slideLayout256.xml"/><Relationship Id="rId2" Type="http://schemas.openxmlformats.org/officeDocument/2006/relationships/slideLayout" Target="../slideLayouts/slideLayout255.xml"/><Relationship Id="rId15" Type="http://schemas.openxmlformats.org/officeDocument/2006/relationships/theme" Target="../theme/theme24.xml"/><Relationship Id="rId14" Type="http://schemas.openxmlformats.org/officeDocument/2006/relationships/image" Target="../media/image4.jpeg"/><Relationship Id="rId13" Type="http://schemas.openxmlformats.org/officeDocument/2006/relationships/image" Target="../media/image3.jpeg"/><Relationship Id="rId12" Type="http://schemas.openxmlformats.org/officeDocument/2006/relationships/image" Target="../media/image2.png"/><Relationship Id="rId11" Type="http://schemas.openxmlformats.org/officeDocument/2006/relationships/slideLayout" Target="../slideLayouts/slideLayout264.xml"/><Relationship Id="rId10" Type="http://schemas.openxmlformats.org/officeDocument/2006/relationships/slideLayout" Target="../slideLayouts/slideLayout263.xml"/><Relationship Id="rId1" Type="http://schemas.openxmlformats.org/officeDocument/2006/relationships/slideLayout" Target="../slideLayouts/slideLayout254.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273.xml"/><Relationship Id="rId8" Type="http://schemas.openxmlformats.org/officeDocument/2006/relationships/slideLayout" Target="../slideLayouts/slideLayout272.xml"/><Relationship Id="rId7" Type="http://schemas.openxmlformats.org/officeDocument/2006/relationships/slideLayout" Target="../slideLayouts/slideLayout271.xml"/><Relationship Id="rId6" Type="http://schemas.openxmlformats.org/officeDocument/2006/relationships/slideLayout" Target="../slideLayouts/slideLayout270.xml"/><Relationship Id="rId5" Type="http://schemas.openxmlformats.org/officeDocument/2006/relationships/slideLayout" Target="../slideLayouts/slideLayout269.xml"/><Relationship Id="rId4" Type="http://schemas.openxmlformats.org/officeDocument/2006/relationships/slideLayout" Target="../slideLayouts/slideLayout268.xml"/><Relationship Id="rId3" Type="http://schemas.openxmlformats.org/officeDocument/2006/relationships/slideLayout" Target="../slideLayouts/slideLayout267.xml"/><Relationship Id="rId2" Type="http://schemas.openxmlformats.org/officeDocument/2006/relationships/slideLayout" Target="../slideLayouts/slideLayout266.xml"/><Relationship Id="rId15" Type="http://schemas.openxmlformats.org/officeDocument/2006/relationships/theme" Target="../theme/theme25.xml"/><Relationship Id="rId14" Type="http://schemas.openxmlformats.org/officeDocument/2006/relationships/image" Target="../media/image4.jpeg"/><Relationship Id="rId13" Type="http://schemas.openxmlformats.org/officeDocument/2006/relationships/image" Target="../media/image3.jpeg"/><Relationship Id="rId12" Type="http://schemas.openxmlformats.org/officeDocument/2006/relationships/image" Target="../media/image2.png"/><Relationship Id="rId11" Type="http://schemas.openxmlformats.org/officeDocument/2006/relationships/slideLayout" Target="../slideLayouts/slideLayout275.xml"/><Relationship Id="rId10" Type="http://schemas.openxmlformats.org/officeDocument/2006/relationships/slideLayout" Target="../slideLayouts/slideLayout274.xml"/><Relationship Id="rId1" Type="http://schemas.openxmlformats.org/officeDocument/2006/relationships/slideLayout" Target="../slideLayouts/slideLayout265.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284.xml"/><Relationship Id="rId8" Type="http://schemas.openxmlformats.org/officeDocument/2006/relationships/slideLayout" Target="../slideLayouts/slideLayout283.xml"/><Relationship Id="rId7" Type="http://schemas.openxmlformats.org/officeDocument/2006/relationships/slideLayout" Target="../slideLayouts/slideLayout282.xml"/><Relationship Id="rId6" Type="http://schemas.openxmlformats.org/officeDocument/2006/relationships/slideLayout" Target="../slideLayouts/slideLayout281.xml"/><Relationship Id="rId5" Type="http://schemas.openxmlformats.org/officeDocument/2006/relationships/slideLayout" Target="../slideLayouts/slideLayout280.xml"/><Relationship Id="rId4" Type="http://schemas.openxmlformats.org/officeDocument/2006/relationships/slideLayout" Target="../slideLayouts/slideLayout279.xml"/><Relationship Id="rId3" Type="http://schemas.openxmlformats.org/officeDocument/2006/relationships/slideLayout" Target="../slideLayouts/slideLayout278.xml"/><Relationship Id="rId2" Type="http://schemas.openxmlformats.org/officeDocument/2006/relationships/slideLayout" Target="../slideLayouts/slideLayout277.xml"/><Relationship Id="rId15" Type="http://schemas.openxmlformats.org/officeDocument/2006/relationships/theme" Target="../theme/theme26.xml"/><Relationship Id="rId14" Type="http://schemas.openxmlformats.org/officeDocument/2006/relationships/image" Target="../media/image4.jpeg"/><Relationship Id="rId13" Type="http://schemas.openxmlformats.org/officeDocument/2006/relationships/image" Target="../media/image3.jpeg"/><Relationship Id="rId12" Type="http://schemas.openxmlformats.org/officeDocument/2006/relationships/image" Target="../media/image2.png"/><Relationship Id="rId11" Type="http://schemas.openxmlformats.org/officeDocument/2006/relationships/slideLayout" Target="../slideLayouts/slideLayout286.xml"/><Relationship Id="rId10" Type="http://schemas.openxmlformats.org/officeDocument/2006/relationships/slideLayout" Target="../slideLayouts/slideLayout285.xml"/><Relationship Id="rId1" Type="http://schemas.openxmlformats.org/officeDocument/2006/relationships/slideLayout" Target="../slideLayouts/slideLayout276.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295.xml"/><Relationship Id="rId8" Type="http://schemas.openxmlformats.org/officeDocument/2006/relationships/slideLayout" Target="../slideLayouts/slideLayout294.xml"/><Relationship Id="rId7" Type="http://schemas.openxmlformats.org/officeDocument/2006/relationships/slideLayout" Target="../slideLayouts/slideLayout293.xml"/><Relationship Id="rId6" Type="http://schemas.openxmlformats.org/officeDocument/2006/relationships/slideLayout" Target="../slideLayouts/slideLayout292.xml"/><Relationship Id="rId5" Type="http://schemas.openxmlformats.org/officeDocument/2006/relationships/slideLayout" Target="../slideLayouts/slideLayout291.xml"/><Relationship Id="rId4" Type="http://schemas.openxmlformats.org/officeDocument/2006/relationships/slideLayout" Target="../slideLayouts/slideLayout290.xml"/><Relationship Id="rId3" Type="http://schemas.openxmlformats.org/officeDocument/2006/relationships/slideLayout" Target="../slideLayouts/slideLayout289.xml"/><Relationship Id="rId2" Type="http://schemas.openxmlformats.org/officeDocument/2006/relationships/slideLayout" Target="../slideLayouts/slideLayout288.xml"/><Relationship Id="rId15" Type="http://schemas.openxmlformats.org/officeDocument/2006/relationships/theme" Target="../theme/theme27.xml"/><Relationship Id="rId14" Type="http://schemas.openxmlformats.org/officeDocument/2006/relationships/image" Target="../media/image4.jpeg"/><Relationship Id="rId13" Type="http://schemas.openxmlformats.org/officeDocument/2006/relationships/image" Target="../media/image3.jpeg"/><Relationship Id="rId12" Type="http://schemas.openxmlformats.org/officeDocument/2006/relationships/image" Target="../media/image2.png"/><Relationship Id="rId11" Type="http://schemas.openxmlformats.org/officeDocument/2006/relationships/slideLayout" Target="../slideLayouts/slideLayout297.xml"/><Relationship Id="rId10" Type="http://schemas.openxmlformats.org/officeDocument/2006/relationships/slideLayout" Target="../slideLayouts/slideLayout296.xml"/><Relationship Id="rId1" Type="http://schemas.openxmlformats.org/officeDocument/2006/relationships/slideLayout" Target="../slideLayouts/slideLayout287.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306.xml"/><Relationship Id="rId8" Type="http://schemas.openxmlformats.org/officeDocument/2006/relationships/slideLayout" Target="../slideLayouts/slideLayout305.xml"/><Relationship Id="rId7" Type="http://schemas.openxmlformats.org/officeDocument/2006/relationships/slideLayout" Target="../slideLayouts/slideLayout304.xml"/><Relationship Id="rId6" Type="http://schemas.openxmlformats.org/officeDocument/2006/relationships/slideLayout" Target="../slideLayouts/slideLayout303.xml"/><Relationship Id="rId5" Type="http://schemas.openxmlformats.org/officeDocument/2006/relationships/slideLayout" Target="../slideLayouts/slideLayout302.xml"/><Relationship Id="rId4" Type="http://schemas.openxmlformats.org/officeDocument/2006/relationships/slideLayout" Target="../slideLayouts/slideLayout301.xml"/><Relationship Id="rId3" Type="http://schemas.openxmlformats.org/officeDocument/2006/relationships/slideLayout" Target="../slideLayouts/slideLayout300.xml"/><Relationship Id="rId2" Type="http://schemas.openxmlformats.org/officeDocument/2006/relationships/slideLayout" Target="../slideLayouts/slideLayout299.xml"/><Relationship Id="rId15" Type="http://schemas.openxmlformats.org/officeDocument/2006/relationships/theme" Target="../theme/theme28.xml"/><Relationship Id="rId14" Type="http://schemas.openxmlformats.org/officeDocument/2006/relationships/image" Target="../media/image4.jpeg"/><Relationship Id="rId13" Type="http://schemas.openxmlformats.org/officeDocument/2006/relationships/image" Target="../media/image3.jpeg"/><Relationship Id="rId12" Type="http://schemas.openxmlformats.org/officeDocument/2006/relationships/image" Target="../media/image2.png"/><Relationship Id="rId11" Type="http://schemas.openxmlformats.org/officeDocument/2006/relationships/slideLayout" Target="../slideLayouts/slideLayout308.xml"/><Relationship Id="rId10" Type="http://schemas.openxmlformats.org/officeDocument/2006/relationships/slideLayout" Target="../slideLayouts/slideLayout307.xml"/><Relationship Id="rId1" Type="http://schemas.openxmlformats.org/officeDocument/2006/relationships/slideLayout" Target="../slideLayouts/slideLayout298.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317.xml"/><Relationship Id="rId8" Type="http://schemas.openxmlformats.org/officeDocument/2006/relationships/slideLayout" Target="../slideLayouts/slideLayout316.xml"/><Relationship Id="rId7" Type="http://schemas.openxmlformats.org/officeDocument/2006/relationships/slideLayout" Target="../slideLayouts/slideLayout315.xml"/><Relationship Id="rId6" Type="http://schemas.openxmlformats.org/officeDocument/2006/relationships/slideLayout" Target="../slideLayouts/slideLayout314.xml"/><Relationship Id="rId5" Type="http://schemas.openxmlformats.org/officeDocument/2006/relationships/slideLayout" Target="../slideLayouts/slideLayout313.xml"/><Relationship Id="rId4" Type="http://schemas.openxmlformats.org/officeDocument/2006/relationships/slideLayout" Target="../slideLayouts/slideLayout312.xml"/><Relationship Id="rId3" Type="http://schemas.openxmlformats.org/officeDocument/2006/relationships/slideLayout" Target="../slideLayouts/slideLayout311.xml"/><Relationship Id="rId2" Type="http://schemas.openxmlformats.org/officeDocument/2006/relationships/slideLayout" Target="../slideLayouts/slideLayout310.xml"/><Relationship Id="rId15" Type="http://schemas.openxmlformats.org/officeDocument/2006/relationships/theme" Target="../theme/theme29.xml"/><Relationship Id="rId14" Type="http://schemas.openxmlformats.org/officeDocument/2006/relationships/image" Target="../media/image4.jpeg"/><Relationship Id="rId13" Type="http://schemas.openxmlformats.org/officeDocument/2006/relationships/image" Target="../media/image3.jpeg"/><Relationship Id="rId12" Type="http://schemas.openxmlformats.org/officeDocument/2006/relationships/image" Target="../media/image2.png"/><Relationship Id="rId11" Type="http://schemas.openxmlformats.org/officeDocument/2006/relationships/slideLayout" Target="../slideLayouts/slideLayout319.xml"/><Relationship Id="rId10" Type="http://schemas.openxmlformats.org/officeDocument/2006/relationships/slideLayout" Target="../slideLayouts/slideLayout318.xml"/><Relationship Id="rId1" Type="http://schemas.openxmlformats.org/officeDocument/2006/relationships/slideLayout" Target="../slideLayouts/slideLayout30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1.jpe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328.xml"/><Relationship Id="rId8" Type="http://schemas.openxmlformats.org/officeDocument/2006/relationships/slideLayout" Target="../slideLayouts/slideLayout327.xml"/><Relationship Id="rId7" Type="http://schemas.openxmlformats.org/officeDocument/2006/relationships/slideLayout" Target="../slideLayouts/slideLayout326.xml"/><Relationship Id="rId6" Type="http://schemas.openxmlformats.org/officeDocument/2006/relationships/slideLayout" Target="../slideLayouts/slideLayout325.xml"/><Relationship Id="rId5" Type="http://schemas.openxmlformats.org/officeDocument/2006/relationships/slideLayout" Target="../slideLayouts/slideLayout324.xml"/><Relationship Id="rId4" Type="http://schemas.openxmlformats.org/officeDocument/2006/relationships/slideLayout" Target="../slideLayouts/slideLayout323.xml"/><Relationship Id="rId3" Type="http://schemas.openxmlformats.org/officeDocument/2006/relationships/slideLayout" Target="../slideLayouts/slideLayout322.xml"/><Relationship Id="rId2" Type="http://schemas.openxmlformats.org/officeDocument/2006/relationships/slideLayout" Target="../slideLayouts/slideLayout321.xml"/><Relationship Id="rId15" Type="http://schemas.openxmlformats.org/officeDocument/2006/relationships/theme" Target="../theme/theme30.xml"/><Relationship Id="rId14" Type="http://schemas.openxmlformats.org/officeDocument/2006/relationships/image" Target="../media/image4.jpeg"/><Relationship Id="rId13" Type="http://schemas.openxmlformats.org/officeDocument/2006/relationships/image" Target="../media/image3.jpeg"/><Relationship Id="rId12" Type="http://schemas.openxmlformats.org/officeDocument/2006/relationships/image" Target="../media/image2.png"/><Relationship Id="rId11" Type="http://schemas.openxmlformats.org/officeDocument/2006/relationships/slideLayout" Target="../slideLayouts/slideLayout330.xml"/><Relationship Id="rId10" Type="http://schemas.openxmlformats.org/officeDocument/2006/relationships/slideLayout" Target="../slideLayouts/slideLayout329.xml"/><Relationship Id="rId1" Type="http://schemas.openxmlformats.org/officeDocument/2006/relationships/slideLayout" Target="../slideLayouts/slideLayout320.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339.xml"/><Relationship Id="rId8" Type="http://schemas.openxmlformats.org/officeDocument/2006/relationships/slideLayout" Target="../slideLayouts/slideLayout338.xml"/><Relationship Id="rId7" Type="http://schemas.openxmlformats.org/officeDocument/2006/relationships/slideLayout" Target="../slideLayouts/slideLayout337.xml"/><Relationship Id="rId6" Type="http://schemas.openxmlformats.org/officeDocument/2006/relationships/slideLayout" Target="../slideLayouts/slideLayout336.xml"/><Relationship Id="rId5" Type="http://schemas.openxmlformats.org/officeDocument/2006/relationships/slideLayout" Target="../slideLayouts/slideLayout335.xml"/><Relationship Id="rId4" Type="http://schemas.openxmlformats.org/officeDocument/2006/relationships/slideLayout" Target="../slideLayouts/slideLayout334.xml"/><Relationship Id="rId3" Type="http://schemas.openxmlformats.org/officeDocument/2006/relationships/slideLayout" Target="../slideLayouts/slideLayout333.xml"/><Relationship Id="rId2" Type="http://schemas.openxmlformats.org/officeDocument/2006/relationships/slideLayout" Target="../slideLayouts/slideLayout332.xml"/><Relationship Id="rId15" Type="http://schemas.openxmlformats.org/officeDocument/2006/relationships/theme" Target="../theme/theme31.xml"/><Relationship Id="rId14" Type="http://schemas.openxmlformats.org/officeDocument/2006/relationships/image" Target="../media/image4.jpeg"/><Relationship Id="rId13" Type="http://schemas.openxmlformats.org/officeDocument/2006/relationships/image" Target="../media/image3.jpeg"/><Relationship Id="rId12" Type="http://schemas.openxmlformats.org/officeDocument/2006/relationships/image" Target="../media/image2.png"/><Relationship Id="rId11" Type="http://schemas.openxmlformats.org/officeDocument/2006/relationships/slideLayout" Target="../slideLayouts/slideLayout341.xml"/><Relationship Id="rId10" Type="http://schemas.openxmlformats.org/officeDocument/2006/relationships/slideLayout" Target="../slideLayouts/slideLayout340.xml"/><Relationship Id="rId1" Type="http://schemas.openxmlformats.org/officeDocument/2006/relationships/slideLayout" Target="../slideLayouts/slideLayout331.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350.xml"/><Relationship Id="rId8" Type="http://schemas.openxmlformats.org/officeDocument/2006/relationships/slideLayout" Target="../slideLayouts/slideLayout349.xml"/><Relationship Id="rId7" Type="http://schemas.openxmlformats.org/officeDocument/2006/relationships/slideLayout" Target="../slideLayouts/slideLayout348.xml"/><Relationship Id="rId6" Type="http://schemas.openxmlformats.org/officeDocument/2006/relationships/slideLayout" Target="../slideLayouts/slideLayout347.xml"/><Relationship Id="rId5" Type="http://schemas.openxmlformats.org/officeDocument/2006/relationships/slideLayout" Target="../slideLayouts/slideLayout346.xml"/><Relationship Id="rId4" Type="http://schemas.openxmlformats.org/officeDocument/2006/relationships/slideLayout" Target="../slideLayouts/slideLayout345.xml"/><Relationship Id="rId3" Type="http://schemas.openxmlformats.org/officeDocument/2006/relationships/slideLayout" Target="../slideLayouts/slideLayout344.xml"/><Relationship Id="rId2" Type="http://schemas.openxmlformats.org/officeDocument/2006/relationships/slideLayout" Target="../slideLayouts/slideLayout343.xml"/><Relationship Id="rId15" Type="http://schemas.openxmlformats.org/officeDocument/2006/relationships/theme" Target="../theme/theme32.xml"/><Relationship Id="rId14" Type="http://schemas.openxmlformats.org/officeDocument/2006/relationships/image" Target="../media/image4.jpeg"/><Relationship Id="rId13" Type="http://schemas.openxmlformats.org/officeDocument/2006/relationships/image" Target="../media/image3.jpeg"/><Relationship Id="rId12" Type="http://schemas.openxmlformats.org/officeDocument/2006/relationships/image" Target="../media/image2.png"/><Relationship Id="rId11" Type="http://schemas.openxmlformats.org/officeDocument/2006/relationships/slideLayout" Target="../slideLayouts/slideLayout352.xml"/><Relationship Id="rId10" Type="http://schemas.openxmlformats.org/officeDocument/2006/relationships/slideLayout" Target="../slideLayouts/slideLayout351.xml"/><Relationship Id="rId1" Type="http://schemas.openxmlformats.org/officeDocument/2006/relationships/slideLayout" Target="../slideLayouts/slideLayout342.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361.xml"/><Relationship Id="rId8" Type="http://schemas.openxmlformats.org/officeDocument/2006/relationships/slideLayout" Target="../slideLayouts/slideLayout360.xml"/><Relationship Id="rId7" Type="http://schemas.openxmlformats.org/officeDocument/2006/relationships/slideLayout" Target="../slideLayouts/slideLayout359.xml"/><Relationship Id="rId6" Type="http://schemas.openxmlformats.org/officeDocument/2006/relationships/slideLayout" Target="../slideLayouts/slideLayout358.xml"/><Relationship Id="rId5" Type="http://schemas.openxmlformats.org/officeDocument/2006/relationships/slideLayout" Target="../slideLayouts/slideLayout357.xml"/><Relationship Id="rId4" Type="http://schemas.openxmlformats.org/officeDocument/2006/relationships/slideLayout" Target="../slideLayouts/slideLayout356.xml"/><Relationship Id="rId3" Type="http://schemas.openxmlformats.org/officeDocument/2006/relationships/slideLayout" Target="../slideLayouts/slideLayout355.xml"/><Relationship Id="rId2" Type="http://schemas.openxmlformats.org/officeDocument/2006/relationships/slideLayout" Target="../slideLayouts/slideLayout354.xml"/><Relationship Id="rId15" Type="http://schemas.openxmlformats.org/officeDocument/2006/relationships/theme" Target="../theme/theme33.xml"/><Relationship Id="rId14" Type="http://schemas.openxmlformats.org/officeDocument/2006/relationships/image" Target="../media/image4.jpeg"/><Relationship Id="rId13" Type="http://schemas.openxmlformats.org/officeDocument/2006/relationships/image" Target="../media/image3.jpeg"/><Relationship Id="rId12" Type="http://schemas.openxmlformats.org/officeDocument/2006/relationships/image" Target="../media/image2.png"/><Relationship Id="rId11" Type="http://schemas.openxmlformats.org/officeDocument/2006/relationships/slideLayout" Target="../slideLayouts/slideLayout363.xml"/><Relationship Id="rId10" Type="http://schemas.openxmlformats.org/officeDocument/2006/relationships/slideLayout" Target="../slideLayouts/slideLayout362.xml"/><Relationship Id="rId1" Type="http://schemas.openxmlformats.org/officeDocument/2006/relationships/slideLayout" Target="../slideLayouts/slideLayout35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3" Type="http://schemas.openxmlformats.org/officeDocument/2006/relationships/theme" Target="../theme/theme4.xml"/><Relationship Id="rId12" Type="http://schemas.openxmlformats.org/officeDocument/2006/relationships/image" Target="../media/image1.jpe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3" Type="http://schemas.openxmlformats.org/officeDocument/2006/relationships/theme" Target="../theme/theme5.xml"/><Relationship Id="rId12" Type="http://schemas.openxmlformats.org/officeDocument/2006/relationships/image" Target="../media/image1.jpeg"/><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3" Type="http://schemas.openxmlformats.org/officeDocument/2006/relationships/theme" Target="../theme/theme6.xml"/><Relationship Id="rId12" Type="http://schemas.openxmlformats.org/officeDocument/2006/relationships/image" Target="../media/image1.jpeg"/><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3" Type="http://schemas.openxmlformats.org/officeDocument/2006/relationships/theme" Target="../theme/theme7.xml"/><Relationship Id="rId12" Type="http://schemas.openxmlformats.org/officeDocument/2006/relationships/image" Target="../media/image1.jpeg"/><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3" Type="http://schemas.openxmlformats.org/officeDocument/2006/relationships/theme" Target="../theme/theme8.xml"/><Relationship Id="rId12" Type="http://schemas.openxmlformats.org/officeDocument/2006/relationships/image" Target="../media/image1.jpeg"/><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7.xml"/><Relationship Id="rId8" Type="http://schemas.openxmlformats.org/officeDocument/2006/relationships/slideLayout" Target="../slideLayouts/slideLayout96.xml"/><Relationship Id="rId7" Type="http://schemas.openxmlformats.org/officeDocument/2006/relationships/slideLayout" Target="../slideLayouts/slideLayout95.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 Type="http://schemas.openxmlformats.org/officeDocument/2006/relationships/slideLayout" Target="../slideLayouts/slideLayout90.xml"/><Relationship Id="rId13" Type="http://schemas.openxmlformats.org/officeDocument/2006/relationships/theme" Target="../theme/theme9.xml"/><Relationship Id="rId12" Type="http://schemas.openxmlformats.org/officeDocument/2006/relationships/image" Target="../media/image1.jpeg"/><Relationship Id="rId11" Type="http://schemas.openxmlformats.org/officeDocument/2006/relationships/slideLayout" Target="../slideLayouts/slideLayout99.xml"/><Relationship Id="rId10" Type="http://schemas.openxmlformats.org/officeDocument/2006/relationships/slideLayout" Target="../slideLayouts/slideLayout98.xml"/><Relationship Id="rId1"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609600" y="274638"/>
            <a:ext cx="109728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Rectangle 3"/>
          <p:cNvSpPr>
            <a:spLocks noGrp="1"/>
          </p:cNvSpPr>
          <p:nvPr>
            <p:ph type="body"/>
          </p:nvPr>
        </p:nvSpPr>
        <p:spPr>
          <a:xfrm>
            <a:off x="609600" y="1600200"/>
            <a:ext cx="10972800" cy="4525963"/>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052" name="Rectangle 4"/>
          <p:cNvSpPr>
            <a:spLocks noGrp="1" noChangeArrowheads="1"/>
          </p:cNvSpPr>
          <p:nvPr>
            <p:ph type="dt" sz="half" idx="2"/>
          </p:nvPr>
        </p:nvSpPr>
        <p:spPr bwMode="auto">
          <a:xfrm>
            <a:off x="609600" y="6245225"/>
            <a:ext cx="2844800" cy="476250"/>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400">
                <a:solidFill>
                  <a:srgbClr val="000000"/>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53" name="Rectangle 5"/>
          <p:cNvSpPr>
            <a:spLocks noGrp="1" noChangeArrowheads="1"/>
          </p:cNvSpPr>
          <p:nvPr>
            <p:ph type="ftr" sz="quarter" idx="3"/>
          </p:nvPr>
        </p:nvSpPr>
        <p:spPr bwMode="auto">
          <a:xfrm>
            <a:off x="4165600" y="6245225"/>
            <a:ext cx="38608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solidFill>
                  <a:srgbClr val="000000"/>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54" name="Rectangle 6"/>
          <p:cNvSpPr>
            <a:spLocks noGrp="1" noChangeArrowheads="1"/>
          </p:cNvSpPr>
          <p:nvPr>
            <p:ph type="sldNum" sz="quarter" idx="4"/>
          </p:nvPr>
        </p:nvSpPr>
        <p:spPr bwMode="auto">
          <a:xfrm>
            <a:off x="8737600" y="6245225"/>
            <a:ext cx="2844800" cy="476250"/>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400">
                <a:solidFill>
                  <a:srgbClr val="000000"/>
                </a:solidFill>
              </a:defRPr>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pic>
        <p:nvPicPr>
          <p:cNvPr id="1031" name="Picture 7" descr="hw172"/>
          <p:cNvPicPr>
            <a:picLocks noChangeAspect="1"/>
          </p:cNvPicPr>
          <p:nvPr userDrawn="1"/>
        </p:nvPicPr>
        <p:blipFill>
          <a:blip r:embed="rId12"/>
          <a:srcRect r="3242" b="26251"/>
          <a:stretch>
            <a:fillRect/>
          </a:stretch>
        </p:blipFill>
        <p:spPr>
          <a:xfrm>
            <a:off x="0" y="0"/>
            <a:ext cx="12192000" cy="6858000"/>
          </a:xfrm>
          <a:prstGeom prst="rect">
            <a:avLst/>
          </a:prstGeom>
          <a:noFill/>
          <a:ln w="9525">
            <a:noFill/>
          </a:ln>
        </p:spPr>
      </p:pic>
      <p:sp>
        <p:nvSpPr>
          <p:cNvPr id="2056" name="Text Box 11"/>
          <p:cNvSpPr txBox="1">
            <a:spLocks noChangeArrowheads="1"/>
          </p:cNvSpPr>
          <p:nvPr/>
        </p:nvSpPr>
        <p:spPr bwMode="auto">
          <a:xfrm>
            <a:off x="8331200" y="990600"/>
            <a:ext cx="3352800" cy="460375"/>
          </a:xfrm>
          <a:prstGeom prst="rect">
            <a:avLst/>
          </a:prstGeom>
          <a:solidFill>
            <a:srgbClr val="F2F2F2"/>
          </a:solid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033" name="Picture 12" descr="hw172"/>
          <p:cNvPicPr>
            <a:picLocks noChangeAspect="1"/>
          </p:cNvPicPr>
          <p:nvPr userDrawn="1"/>
        </p:nvPicPr>
        <p:blipFill>
          <a:blip r:embed="rId12"/>
          <a:srcRect l="86151" t="9424" r="3242" b="83466"/>
          <a:stretch>
            <a:fillRect/>
          </a:stretch>
        </p:blipFill>
        <p:spPr>
          <a:xfrm>
            <a:off x="8636000" y="914400"/>
            <a:ext cx="1026584" cy="6096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 descr="hw172"/>
          <p:cNvPicPr>
            <a:picLocks noChangeAspect="1"/>
          </p:cNvPicPr>
          <p:nvPr userDrawn="1"/>
        </p:nvPicPr>
        <p:blipFill>
          <a:blip r:embed="rId12"/>
          <a:srcRect r="3242" b="26251"/>
          <a:stretch>
            <a:fillRect/>
          </a:stretch>
        </p:blipFill>
        <p:spPr>
          <a:xfrm>
            <a:off x="0" y="0"/>
            <a:ext cx="12192000" cy="6858000"/>
          </a:xfrm>
          <a:prstGeom prst="rect">
            <a:avLst/>
          </a:prstGeom>
          <a:noFill/>
          <a:ln w="9525">
            <a:noFill/>
          </a:ln>
        </p:spPr>
      </p:pic>
      <p:sp>
        <p:nvSpPr>
          <p:cNvPr id="12291" name="Text Box 11"/>
          <p:cNvSpPr txBox="1">
            <a:spLocks noChangeArrowheads="1"/>
          </p:cNvSpPr>
          <p:nvPr/>
        </p:nvSpPr>
        <p:spPr bwMode="auto">
          <a:xfrm>
            <a:off x="8331200" y="990600"/>
            <a:ext cx="3352800" cy="460375"/>
          </a:xfrm>
          <a:prstGeom prst="rect">
            <a:avLst/>
          </a:prstGeom>
          <a:solidFill>
            <a:srgbClr val="F2F2F2"/>
          </a:solid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0244" name="Picture 12" descr="hw172"/>
          <p:cNvPicPr>
            <a:picLocks noChangeAspect="1"/>
          </p:cNvPicPr>
          <p:nvPr userDrawn="1"/>
        </p:nvPicPr>
        <p:blipFill>
          <a:blip r:embed="rId12"/>
          <a:srcRect l="86151" t="9424" r="3242" b="83466"/>
          <a:stretch>
            <a:fillRect/>
          </a:stretch>
        </p:blipFill>
        <p:spPr>
          <a:xfrm>
            <a:off x="8636000" y="914400"/>
            <a:ext cx="1026584" cy="609600"/>
          </a:xfrm>
          <a:prstGeom prst="rect">
            <a:avLst/>
          </a:prstGeom>
          <a:noFill/>
          <a:ln w="9525">
            <a:noFill/>
          </a:ln>
        </p:spPr>
      </p:pic>
      <p:sp>
        <p:nvSpPr>
          <p:cNvPr id="10245" name="Rectangle 2"/>
          <p:cNvSpPr>
            <a:spLocks noGrp="1"/>
          </p:cNvSpPr>
          <p:nvPr>
            <p:ph type="title"/>
          </p:nvPr>
        </p:nvSpPr>
        <p:spPr>
          <a:xfrm>
            <a:off x="609600" y="274638"/>
            <a:ext cx="109728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46" name="Rectangle 3"/>
          <p:cNvSpPr>
            <a:spLocks noGrp="1"/>
          </p:cNvSpPr>
          <p:nvPr>
            <p:ph type="body"/>
          </p:nvPr>
        </p:nvSpPr>
        <p:spPr>
          <a:xfrm>
            <a:off x="609600" y="1600200"/>
            <a:ext cx="10972800" cy="4525963"/>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2295" name="日期占位符 4"/>
          <p:cNvSpPr>
            <a:spLocks noGrp="1" noChangeArrowheads="1"/>
          </p:cNvSpPr>
          <p:nvPr>
            <p:ph type="dt" sz="half" idx="2"/>
          </p:nvPr>
        </p:nvSpPr>
        <p:spPr bwMode="auto">
          <a:xfrm>
            <a:off x="609600" y="6245225"/>
            <a:ext cx="28448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solidFill>
                  <a:srgbClr val="000000"/>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296" name="页脚占位符 5"/>
          <p:cNvSpPr>
            <a:spLocks noGrp="1" noChangeArrowheads="1"/>
          </p:cNvSpPr>
          <p:nvPr>
            <p:ph type="ftr" sz="quarter" idx="3"/>
          </p:nvPr>
        </p:nvSpPr>
        <p:spPr bwMode="auto">
          <a:xfrm>
            <a:off x="4165600" y="6245225"/>
            <a:ext cx="38608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solidFill>
                  <a:srgbClr val="000000"/>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297" name="灯片编号占位符 6"/>
          <p:cNvSpPr>
            <a:spLocks noGrp="1" noChangeArrowheads="1"/>
          </p:cNvSpPr>
          <p:nvPr>
            <p:ph type="sldNum" sz="quarter" idx="4"/>
          </p:nvPr>
        </p:nvSpPr>
        <p:spPr bwMode="auto">
          <a:xfrm>
            <a:off x="8737600" y="6245225"/>
            <a:ext cx="2844800" cy="476250"/>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400">
                <a:solidFill>
                  <a:srgbClr val="000000"/>
                </a:solidFill>
              </a:defRPr>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7" descr="hw172"/>
          <p:cNvPicPr>
            <a:picLocks noChangeAspect="1"/>
          </p:cNvPicPr>
          <p:nvPr userDrawn="1"/>
        </p:nvPicPr>
        <p:blipFill>
          <a:blip r:embed="rId12"/>
          <a:srcRect r="3242" b="26251"/>
          <a:stretch>
            <a:fillRect/>
          </a:stretch>
        </p:blipFill>
        <p:spPr>
          <a:xfrm>
            <a:off x="0" y="0"/>
            <a:ext cx="12192000" cy="6858000"/>
          </a:xfrm>
          <a:prstGeom prst="rect">
            <a:avLst/>
          </a:prstGeom>
          <a:noFill/>
          <a:ln w="9525">
            <a:noFill/>
          </a:ln>
        </p:spPr>
      </p:pic>
      <p:sp>
        <p:nvSpPr>
          <p:cNvPr id="13315" name="Text Box 11"/>
          <p:cNvSpPr txBox="1">
            <a:spLocks noChangeArrowheads="1"/>
          </p:cNvSpPr>
          <p:nvPr/>
        </p:nvSpPr>
        <p:spPr bwMode="auto">
          <a:xfrm>
            <a:off x="8331200" y="990600"/>
            <a:ext cx="3352800" cy="460375"/>
          </a:xfrm>
          <a:prstGeom prst="rect">
            <a:avLst/>
          </a:prstGeom>
          <a:solidFill>
            <a:srgbClr val="F2F2F2"/>
          </a:solid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1268" name="Picture 12" descr="hw172"/>
          <p:cNvPicPr>
            <a:picLocks noChangeAspect="1"/>
          </p:cNvPicPr>
          <p:nvPr userDrawn="1"/>
        </p:nvPicPr>
        <p:blipFill>
          <a:blip r:embed="rId12"/>
          <a:srcRect l="86151" t="9424" r="3242" b="83466"/>
          <a:stretch>
            <a:fillRect/>
          </a:stretch>
        </p:blipFill>
        <p:spPr>
          <a:xfrm>
            <a:off x="8636000" y="914400"/>
            <a:ext cx="1026584" cy="609600"/>
          </a:xfrm>
          <a:prstGeom prst="rect">
            <a:avLst/>
          </a:prstGeom>
          <a:noFill/>
          <a:ln w="9525">
            <a:noFill/>
          </a:ln>
        </p:spPr>
      </p:pic>
      <p:sp>
        <p:nvSpPr>
          <p:cNvPr id="11269" name="Rectangle 2"/>
          <p:cNvSpPr>
            <a:spLocks noGrp="1"/>
          </p:cNvSpPr>
          <p:nvPr>
            <p:ph type="title"/>
          </p:nvPr>
        </p:nvSpPr>
        <p:spPr>
          <a:xfrm>
            <a:off x="609600" y="274638"/>
            <a:ext cx="109728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1270" name="Rectangle 3"/>
          <p:cNvSpPr>
            <a:spLocks noGrp="1"/>
          </p:cNvSpPr>
          <p:nvPr>
            <p:ph type="body"/>
          </p:nvPr>
        </p:nvSpPr>
        <p:spPr>
          <a:xfrm>
            <a:off x="609600" y="1600200"/>
            <a:ext cx="10972800" cy="4525963"/>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3319" name="日期占位符 3"/>
          <p:cNvSpPr>
            <a:spLocks noGrp="1" noChangeArrowheads="1"/>
          </p:cNvSpPr>
          <p:nvPr>
            <p:ph type="dt" sz="half" idx="2"/>
          </p:nvPr>
        </p:nvSpPr>
        <p:spPr bwMode="auto">
          <a:xfrm>
            <a:off x="609600" y="6245225"/>
            <a:ext cx="28448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solidFill>
                  <a:srgbClr val="000000"/>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0" name="页脚占位符 4"/>
          <p:cNvSpPr>
            <a:spLocks noGrp="1" noChangeArrowheads="1"/>
          </p:cNvSpPr>
          <p:nvPr>
            <p:ph type="ftr" sz="quarter" idx="3"/>
          </p:nvPr>
        </p:nvSpPr>
        <p:spPr bwMode="auto">
          <a:xfrm>
            <a:off x="4165600" y="6245225"/>
            <a:ext cx="38608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solidFill>
                  <a:srgbClr val="000000"/>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1" name="灯片编号占位符 5"/>
          <p:cNvSpPr>
            <a:spLocks noGrp="1" noChangeArrowheads="1"/>
          </p:cNvSpPr>
          <p:nvPr>
            <p:ph type="sldNum" sz="quarter" idx="4"/>
          </p:nvPr>
        </p:nvSpPr>
        <p:spPr bwMode="auto">
          <a:xfrm>
            <a:off x="8737600" y="6245225"/>
            <a:ext cx="2844800" cy="476250"/>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400">
                <a:solidFill>
                  <a:srgbClr val="000000"/>
                </a:solidFill>
              </a:defRPr>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2290" name="Picture 7" descr="hw172"/>
          <p:cNvPicPr>
            <a:picLocks noChangeAspect="1"/>
          </p:cNvPicPr>
          <p:nvPr userDrawn="1"/>
        </p:nvPicPr>
        <p:blipFill>
          <a:blip r:embed="rId12"/>
          <a:srcRect r="3242" b="26251"/>
          <a:stretch>
            <a:fillRect/>
          </a:stretch>
        </p:blipFill>
        <p:spPr>
          <a:xfrm>
            <a:off x="0" y="0"/>
            <a:ext cx="12192000" cy="6858000"/>
          </a:xfrm>
          <a:prstGeom prst="rect">
            <a:avLst/>
          </a:prstGeom>
          <a:noFill/>
          <a:ln w="9525">
            <a:noFill/>
          </a:ln>
        </p:spPr>
      </p:pic>
      <p:sp>
        <p:nvSpPr>
          <p:cNvPr id="14339" name="Text Box 11"/>
          <p:cNvSpPr txBox="1">
            <a:spLocks noChangeArrowheads="1"/>
          </p:cNvSpPr>
          <p:nvPr/>
        </p:nvSpPr>
        <p:spPr bwMode="auto">
          <a:xfrm>
            <a:off x="8331200" y="990600"/>
            <a:ext cx="3352800" cy="460375"/>
          </a:xfrm>
          <a:prstGeom prst="rect">
            <a:avLst/>
          </a:prstGeom>
          <a:solidFill>
            <a:srgbClr val="F2F2F2"/>
          </a:solid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2292" name="Picture 12" descr="hw172"/>
          <p:cNvPicPr>
            <a:picLocks noChangeAspect="1"/>
          </p:cNvPicPr>
          <p:nvPr userDrawn="1"/>
        </p:nvPicPr>
        <p:blipFill>
          <a:blip r:embed="rId12"/>
          <a:srcRect l="86151" t="9424" r="3242" b="83466"/>
          <a:stretch>
            <a:fillRect/>
          </a:stretch>
        </p:blipFill>
        <p:spPr>
          <a:xfrm>
            <a:off x="8636000" y="914400"/>
            <a:ext cx="1026584" cy="609600"/>
          </a:xfrm>
          <a:prstGeom prst="rect">
            <a:avLst/>
          </a:prstGeom>
          <a:noFill/>
          <a:ln w="9525">
            <a:noFill/>
          </a:ln>
        </p:spPr>
      </p:pic>
      <p:sp>
        <p:nvSpPr>
          <p:cNvPr id="12293" name="Rectangle 2"/>
          <p:cNvSpPr>
            <a:spLocks noGrp="1"/>
          </p:cNvSpPr>
          <p:nvPr>
            <p:ph type="title"/>
          </p:nvPr>
        </p:nvSpPr>
        <p:spPr>
          <a:xfrm>
            <a:off x="609600" y="274638"/>
            <a:ext cx="109728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2294" name="Rectangle 3"/>
          <p:cNvSpPr>
            <a:spLocks noGrp="1"/>
          </p:cNvSpPr>
          <p:nvPr>
            <p:ph type="body"/>
          </p:nvPr>
        </p:nvSpPr>
        <p:spPr>
          <a:xfrm>
            <a:off x="609600" y="1600200"/>
            <a:ext cx="10972800" cy="4525963"/>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4343" name="日期占位符 3"/>
          <p:cNvSpPr>
            <a:spLocks noGrp="1" noChangeArrowheads="1"/>
          </p:cNvSpPr>
          <p:nvPr>
            <p:ph type="dt" sz="half" idx="2"/>
          </p:nvPr>
        </p:nvSpPr>
        <p:spPr bwMode="auto">
          <a:xfrm>
            <a:off x="609600" y="6245225"/>
            <a:ext cx="28448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solidFill>
                  <a:srgbClr val="000000"/>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44" name="页脚占位符 4"/>
          <p:cNvSpPr>
            <a:spLocks noGrp="1" noChangeArrowheads="1"/>
          </p:cNvSpPr>
          <p:nvPr>
            <p:ph type="ftr" sz="quarter" idx="3"/>
          </p:nvPr>
        </p:nvSpPr>
        <p:spPr bwMode="auto">
          <a:xfrm>
            <a:off x="4165600" y="6245225"/>
            <a:ext cx="38608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solidFill>
                  <a:srgbClr val="000000"/>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45" name="灯片编号占位符 5"/>
          <p:cNvSpPr>
            <a:spLocks noGrp="1" noChangeArrowheads="1"/>
          </p:cNvSpPr>
          <p:nvPr>
            <p:ph type="sldNum" sz="quarter" idx="4"/>
          </p:nvPr>
        </p:nvSpPr>
        <p:spPr bwMode="auto">
          <a:xfrm>
            <a:off x="8737600" y="6245225"/>
            <a:ext cx="2844800" cy="476250"/>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400">
                <a:solidFill>
                  <a:srgbClr val="000000"/>
                </a:solidFill>
              </a:defRPr>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23" descr="02"/>
          <p:cNvPicPr>
            <a:picLocks noChangeAspect="1"/>
          </p:cNvPicPr>
          <p:nvPr/>
        </p:nvPicPr>
        <p:blipFill>
          <a:blip r:embed="rId12"/>
          <a:stretch>
            <a:fillRect/>
          </a:stretch>
        </p:blipFill>
        <p:spPr>
          <a:xfrm>
            <a:off x="0" y="5029200"/>
            <a:ext cx="1604433" cy="1828800"/>
          </a:xfrm>
          <a:prstGeom prst="rect">
            <a:avLst/>
          </a:prstGeom>
          <a:noFill/>
          <a:ln w="9525">
            <a:noFill/>
          </a:ln>
        </p:spPr>
      </p:pic>
      <p:sp>
        <p:nvSpPr>
          <p:cNvPr id="13315" name="Rectangle 203"/>
          <p:cNvSpPr>
            <a:spLocks noChangeArrowheads="1"/>
          </p:cNvSpPr>
          <p:nvPr/>
        </p:nvSpPr>
        <p:spPr bwMode="auto">
          <a:xfrm>
            <a:off x="11673417" y="812800"/>
            <a:ext cx="518584" cy="387350"/>
          </a:xfrm>
          <a:prstGeom prst="rect">
            <a:avLst/>
          </a:prstGeom>
          <a:solidFill>
            <a:schemeClr val="hlink">
              <a:alpha val="59999"/>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6" name="Rectangle 210"/>
          <p:cNvSpPr>
            <a:spLocks noChangeArrowheads="1"/>
          </p:cNvSpPr>
          <p:nvPr/>
        </p:nvSpPr>
        <p:spPr bwMode="auto">
          <a:xfrm>
            <a:off x="11673417" y="0"/>
            <a:ext cx="518584" cy="387350"/>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13317" name="Group 227"/>
          <p:cNvGrpSpPr/>
          <p:nvPr/>
        </p:nvGrpSpPr>
        <p:grpSpPr>
          <a:xfrm>
            <a:off x="0" y="0"/>
            <a:ext cx="1056217" cy="801688"/>
            <a:chOff x="0" y="0"/>
            <a:chExt cx="499" cy="505"/>
          </a:xfrm>
        </p:grpSpPr>
        <p:sp>
          <p:nvSpPr>
            <p:cNvPr id="13328" name="Rectangle 212"/>
            <p:cNvSpPr>
              <a:spLocks noChangeArrowheads="1"/>
            </p:cNvSpPr>
            <p:nvPr/>
          </p:nvSpPr>
          <p:spPr bwMode="auto">
            <a:xfrm>
              <a:off x="254" y="261"/>
              <a:ext cx="245" cy="244"/>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9" name="Rectangle 213"/>
            <p:cNvSpPr>
              <a:spLocks noChangeArrowheads="1"/>
            </p:cNvSpPr>
            <p:nvPr/>
          </p:nvSpPr>
          <p:spPr bwMode="auto">
            <a:xfrm>
              <a:off x="0" y="0"/>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30" name="Rectangle 214"/>
            <p:cNvSpPr>
              <a:spLocks noChangeArrowheads="1"/>
            </p:cNvSpPr>
            <p:nvPr/>
          </p:nvSpPr>
          <p:spPr bwMode="auto">
            <a:xfrm>
              <a:off x="0" y="256"/>
              <a:ext cx="245" cy="244"/>
            </a:xfrm>
            <a:prstGeom prst="rect">
              <a:avLst/>
            </a:prstGeom>
            <a:solidFill>
              <a:schemeClr val="accent1">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3321" name="Group 226"/>
          <p:cNvGrpSpPr/>
          <p:nvPr/>
        </p:nvGrpSpPr>
        <p:grpSpPr>
          <a:xfrm>
            <a:off x="11131551" y="0"/>
            <a:ext cx="1060449" cy="1201738"/>
            <a:chOff x="0" y="0"/>
            <a:chExt cx="501" cy="757"/>
          </a:xfrm>
        </p:grpSpPr>
        <p:sp>
          <p:nvSpPr>
            <p:cNvPr id="13324" name="Rectangle 209"/>
            <p:cNvSpPr>
              <a:spLocks noChangeArrowheads="1"/>
            </p:cNvSpPr>
            <p:nvPr/>
          </p:nvSpPr>
          <p:spPr bwMode="auto">
            <a:xfrm>
              <a:off x="256" y="256"/>
              <a:ext cx="245" cy="244"/>
            </a:xfrm>
            <a:prstGeom prst="rect">
              <a:avLst/>
            </a:prstGeom>
            <a:solidFill>
              <a:schemeClr val="accent1">
                <a:alpha val="7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5" name="Rectangle 211"/>
            <p:cNvSpPr>
              <a:spLocks noChangeArrowheads="1"/>
            </p:cNvSpPr>
            <p:nvPr/>
          </p:nvSpPr>
          <p:spPr bwMode="auto">
            <a:xfrm>
              <a:off x="0" y="256"/>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15" descr="03"/>
            <p:cNvSpPr>
              <a:spLocks noChangeArrowheads="1"/>
            </p:cNvSpPr>
            <p:nvPr/>
          </p:nvSpPr>
          <p:spPr bwMode="auto">
            <a:xfrm>
              <a:off x="255" y="512"/>
              <a:ext cx="246" cy="245"/>
            </a:xfrm>
            <a:prstGeom prst="rect">
              <a:avLst/>
            </a:prstGeom>
            <a:blipFill dpi="0" rotWithShape="1">
              <a:blip r:embed="rId13"/>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Rectangle 218" descr="02"/>
            <p:cNvSpPr>
              <a:spLocks noChangeArrowheads="1"/>
            </p:cNvSpPr>
            <p:nvPr/>
          </p:nvSpPr>
          <p:spPr bwMode="auto">
            <a:xfrm>
              <a:off x="256" y="0"/>
              <a:ext cx="245" cy="242"/>
            </a:xfrm>
            <a:prstGeom prst="rect">
              <a:avLst/>
            </a:prstGeom>
            <a:blipFill dpi="0" rotWithShape="1">
              <a:blip r:embed="rId14"/>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3326" name="Rectangle 3"/>
          <p:cNvSpPr>
            <a:spLocks noGrp="1"/>
          </p:cNvSpPr>
          <p:nvPr>
            <p:ph type="body"/>
          </p:nvPr>
        </p:nvSpPr>
        <p:spPr>
          <a:xfrm>
            <a:off x="609600" y="1143000"/>
            <a:ext cx="11176000" cy="5105400"/>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3327" name="Rectangle 2"/>
          <p:cNvSpPr>
            <a:spLocks noGrp="1"/>
          </p:cNvSpPr>
          <p:nvPr>
            <p:ph type="title"/>
          </p:nvPr>
        </p:nvSpPr>
        <p:spPr>
          <a:xfrm>
            <a:off x="1092200" y="285750"/>
            <a:ext cx="9880600" cy="563563"/>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22544"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7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zh-CN" altLang="en-US" sz="17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5"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2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en-US"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6"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200" b="1">
                <a:solidFill>
                  <a:srgbClr val="000000"/>
                </a:solidFill>
                <a:latin typeface="Verdana" panose="020B0604030504040204" pitchFamily="34" charset="0"/>
              </a:defRPr>
            </a:lvl1pPr>
          </a:lstStyle>
          <a:p>
            <a:pPr lvl="0" eaLnBrk="1" fontAlgn="base" hangingPunct="1">
              <a:lnSpc>
                <a:spcPct val="110000"/>
              </a:lnSpc>
              <a:spcBef>
                <a:spcPct val="20000"/>
              </a:spcBef>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ransition/>
  <p:hf sldNum="0" hdr="0" ftr="0" dt="0"/>
  <p:txStyles>
    <p:titleStyle>
      <a:lvl1pPr algn="l" rtl="0" eaLnBrk="0" fontAlgn="base" hangingPunct="0">
        <a:spcBef>
          <a:spcPct val="0"/>
        </a:spcBef>
        <a:spcAft>
          <a:spcPct val="0"/>
        </a:spcAft>
        <a:defRPr sz="3000" b="1">
          <a:solidFill>
            <a:schemeClr val="tx2"/>
          </a:solidFill>
          <a:latin typeface="+mj-lt"/>
          <a:ea typeface="Arial" panose="020B0604020202020204" pitchFamily="34" charset="0"/>
          <a:cs typeface="Arial" panose="020B0604020202020204" pitchFamily="34" charset="0"/>
        </a:defRPr>
      </a:lvl1pPr>
      <a:lvl2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2pPr>
      <a:lvl3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3pPr>
      <a:lvl4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4pPr>
      <a:lvl5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5pPr>
      <a:lvl6pPr marL="457200" algn="l" rtl="0" eaLnBrk="0" fontAlgn="base" hangingPunct="0">
        <a:spcBef>
          <a:spcPct val="0"/>
        </a:spcBef>
        <a:spcAft>
          <a:spcPct val="0"/>
        </a:spcAft>
        <a:defRPr sz="3000" b="1">
          <a:solidFill>
            <a:schemeClr val="tx2"/>
          </a:solidFill>
          <a:latin typeface="Verdana" panose="020B0604030504040204" pitchFamily="34" charset="0"/>
        </a:defRPr>
      </a:lvl6pPr>
      <a:lvl7pPr marL="914400" algn="l" rtl="0" eaLnBrk="0" fontAlgn="base" hangingPunct="0">
        <a:spcBef>
          <a:spcPct val="0"/>
        </a:spcBef>
        <a:spcAft>
          <a:spcPct val="0"/>
        </a:spcAft>
        <a:defRPr sz="3000" b="1">
          <a:solidFill>
            <a:schemeClr val="tx2"/>
          </a:solidFill>
          <a:latin typeface="Verdana" panose="020B0604030504040204" pitchFamily="34" charset="0"/>
        </a:defRPr>
      </a:lvl7pPr>
      <a:lvl8pPr marL="1371600" algn="l" rtl="0" eaLnBrk="0" fontAlgn="base" hangingPunct="0">
        <a:spcBef>
          <a:spcPct val="0"/>
        </a:spcBef>
        <a:spcAft>
          <a:spcPct val="0"/>
        </a:spcAft>
        <a:defRPr sz="3000" b="1">
          <a:solidFill>
            <a:schemeClr val="tx2"/>
          </a:solidFill>
          <a:latin typeface="Verdana" panose="020B0604030504040204" pitchFamily="34" charset="0"/>
        </a:defRPr>
      </a:lvl8pPr>
      <a:lvl9pPr marL="1828800" algn="l" rtl="0" eaLnBrk="0" fontAlgn="base" hangingPunct="0">
        <a:spcBef>
          <a:spcPct val="0"/>
        </a:spcBef>
        <a:spcAft>
          <a:spcPct val="0"/>
        </a:spcAft>
        <a:defRPr sz="3000" b="1">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rgbClr val="000000"/>
          </a:solidFill>
          <a:latin typeface="+mn-lt"/>
          <a:ea typeface="Arial" panose="020B0604020202020204" pitchFamily="34" charset="0"/>
          <a:cs typeface="Arial" panose="020B0604020202020204" pitchFamily="34" charset="0"/>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rgbClr val="000000"/>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sz="2400">
          <a:solidFill>
            <a:srgbClr val="000000"/>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38" name="Picture 223" descr="02"/>
          <p:cNvPicPr>
            <a:picLocks noChangeAspect="1"/>
          </p:cNvPicPr>
          <p:nvPr/>
        </p:nvPicPr>
        <p:blipFill>
          <a:blip r:embed="rId12"/>
          <a:stretch>
            <a:fillRect/>
          </a:stretch>
        </p:blipFill>
        <p:spPr>
          <a:xfrm>
            <a:off x="0" y="5029200"/>
            <a:ext cx="1604433" cy="1828800"/>
          </a:xfrm>
          <a:prstGeom prst="rect">
            <a:avLst/>
          </a:prstGeom>
          <a:noFill/>
          <a:ln w="9525">
            <a:noFill/>
          </a:ln>
        </p:spPr>
      </p:pic>
      <p:sp>
        <p:nvSpPr>
          <p:cNvPr id="13315" name="Rectangle 203"/>
          <p:cNvSpPr>
            <a:spLocks noChangeArrowheads="1"/>
          </p:cNvSpPr>
          <p:nvPr/>
        </p:nvSpPr>
        <p:spPr bwMode="auto">
          <a:xfrm>
            <a:off x="11673417" y="812800"/>
            <a:ext cx="518584" cy="387350"/>
          </a:xfrm>
          <a:prstGeom prst="rect">
            <a:avLst/>
          </a:prstGeom>
          <a:solidFill>
            <a:schemeClr val="hlink">
              <a:alpha val="59999"/>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6" name="Rectangle 210"/>
          <p:cNvSpPr>
            <a:spLocks noChangeArrowheads="1"/>
          </p:cNvSpPr>
          <p:nvPr/>
        </p:nvSpPr>
        <p:spPr bwMode="auto">
          <a:xfrm>
            <a:off x="11673417" y="0"/>
            <a:ext cx="518584" cy="387350"/>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14341" name="Group 227"/>
          <p:cNvGrpSpPr/>
          <p:nvPr/>
        </p:nvGrpSpPr>
        <p:grpSpPr>
          <a:xfrm>
            <a:off x="0" y="0"/>
            <a:ext cx="1056217" cy="801688"/>
            <a:chOff x="0" y="0"/>
            <a:chExt cx="499" cy="505"/>
          </a:xfrm>
        </p:grpSpPr>
        <p:sp>
          <p:nvSpPr>
            <p:cNvPr id="13328" name="Rectangle 212"/>
            <p:cNvSpPr>
              <a:spLocks noChangeArrowheads="1"/>
            </p:cNvSpPr>
            <p:nvPr/>
          </p:nvSpPr>
          <p:spPr bwMode="auto">
            <a:xfrm>
              <a:off x="254" y="261"/>
              <a:ext cx="245" cy="244"/>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9" name="Rectangle 213"/>
            <p:cNvSpPr>
              <a:spLocks noChangeArrowheads="1"/>
            </p:cNvSpPr>
            <p:nvPr/>
          </p:nvSpPr>
          <p:spPr bwMode="auto">
            <a:xfrm>
              <a:off x="0" y="0"/>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30" name="Rectangle 214"/>
            <p:cNvSpPr>
              <a:spLocks noChangeArrowheads="1"/>
            </p:cNvSpPr>
            <p:nvPr/>
          </p:nvSpPr>
          <p:spPr bwMode="auto">
            <a:xfrm>
              <a:off x="0" y="256"/>
              <a:ext cx="245" cy="244"/>
            </a:xfrm>
            <a:prstGeom prst="rect">
              <a:avLst/>
            </a:prstGeom>
            <a:solidFill>
              <a:schemeClr val="accent1">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4345" name="Group 226"/>
          <p:cNvGrpSpPr/>
          <p:nvPr/>
        </p:nvGrpSpPr>
        <p:grpSpPr>
          <a:xfrm>
            <a:off x="11131551" y="0"/>
            <a:ext cx="1060449" cy="1201738"/>
            <a:chOff x="0" y="0"/>
            <a:chExt cx="501" cy="757"/>
          </a:xfrm>
        </p:grpSpPr>
        <p:sp>
          <p:nvSpPr>
            <p:cNvPr id="13324" name="Rectangle 209"/>
            <p:cNvSpPr>
              <a:spLocks noChangeArrowheads="1"/>
            </p:cNvSpPr>
            <p:nvPr/>
          </p:nvSpPr>
          <p:spPr bwMode="auto">
            <a:xfrm>
              <a:off x="256" y="256"/>
              <a:ext cx="245" cy="244"/>
            </a:xfrm>
            <a:prstGeom prst="rect">
              <a:avLst/>
            </a:prstGeom>
            <a:solidFill>
              <a:schemeClr val="accent1">
                <a:alpha val="7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5" name="Rectangle 211"/>
            <p:cNvSpPr>
              <a:spLocks noChangeArrowheads="1"/>
            </p:cNvSpPr>
            <p:nvPr/>
          </p:nvSpPr>
          <p:spPr bwMode="auto">
            <a:xfrm>
              <a:off x="0" y="256"/>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6" name="Rectangle 215" descr="03"/>
            <p:cNvSpPr>
              <a:spLocks noChangeArrowheads="1"/>
            </p:cNvSpPr>
            <p:nvPr/>
          </p:nvSpPr>
          <p:spPr bwMode="auto">
            <a:xfrm>
              <a:off x="255" y="512"/>
              <a:ext cx="246" cy="245"/>
            </a:xfrm>
            <a:prstGeom prst="rect">
              <a:avLst/>
            </a:prstGeom>
            <a:blipFill dpi="0" rotWithShape="1">
              <a:blip r:embed="rId13"/>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7" name="Rectangle 218" descr="02"/>
            <p:cNvSpPr>
              <a:spLocks noChangeArrowheads="1"/>
            </p:cNvSpPr>
            <p:nvPr/>
          </p:nvSpPr>
          <p:spPr bwMode="auto">
            <a:xfrm>
              <a:off x="256" y="0"/>
              <a:ext cx="245" cy="242"/>
            </a:xfrm>
            <a:prstGeom prst="rect">
              <a:avLst/>
            </a:prstGeom>
            <a:blipFill dpi="0" rotWithShape="1">
              <a:blip r:embed="rId14"/>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4350" name="Rectangle 3"/>
          <p:cNvSpPr>
            <a:spLocks noGrp="1"/>
          </p:cNvSpPr>
          <p:nvPr>
            <p:ph type="body"/>
          </p:nvPr>
        </p:nvSpPr>
        <p:spPr>
          <a:xfrm>
            <a:off x="609600" y="1143000"/>
            <a:ext cx="11176000" cy="5105400"/>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4351" name="Rectangle 2"/>
          <p:cNvSpPr>
            <a:spLocks noGrp="1"/>
          </p:cNvSpPr>
          <p:nvPr>
            <p:ph type="title"/>
          </p:nvPr>
        </p:nvSpPr>
        <p:spPr>
          <a:xfrm>
            <a:off x="1092200" y="285750"/>
            <a:ext cx="9880600" cy="563563"/>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22544"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7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zh-CN" altLang="en-US" sz="17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5"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2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en-US"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6"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200" b="1">
                <a:solidFill>
                  <a:srgbClr val="000000"/>
                </a:solidFill>
                <a:latin typeface="Verdana" panose="020B0604030504040204" pitchFamily="34" charset="0"/>
              </a:defRPr>
            </a:lvl1pPr>
          </a:lstStyle>
          <a:p>
            <a:pPr lvl="0" eaLnBrk="1" fontAlgn="base" hangingPunct="1">
              <a:lnSpc>
                <a:spcPct val="110000"/>
              </a:lnSpc>
              <a:spcBef>
                <a:spcPct val="20000"/>
              </a:spcBef>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ransition/>
  <p:hf sldNum="0" hdr="0" ftr="0" dt="0"/>
  <p:txStyles>
    <p:titleStyle>
      <a:lvl1pPr algn="l" rtl="0" eaLnBrk="0" fontAlgn="base" hangingPunct="0">
        <a:spcBef>
          <a:spcPct val="0"/>
        </a:spcBef>
        <a:spcAft>
          <a:spcPct val="0"/>
        </a:spcAft>
        <a:defRPr sz="3000" b="1">
          <a:solidFill>
            <a:schemeClr val="tx2"/>
          </a:solidFill>
          <a:latin typeface="+mj-lt"/>
          <a:ea typeface="Arial" panose="020B0604020202020204" pitchFamily="34" charset="0"/>
          <a:cs typeface="Arial" panose="020B0604020202020204" pitchFamily="34" charset="0"/>
        </a:defRPr>
      </a:lvl1pPr>
      <a:lvl2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2pPr>
      <a:lvl3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3pPr>
      <a:lvl4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4pPr>
      <a:lvl5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5pPr>
      <a:lvl6pPr marL="457200" algn="l" rtl="0" eaLnBrk="0" fontAlgn="base" hangingPunct="0">
        <a:spcBef>
          <a:spcPct val="0"/>
        </a:spcBef>
        <a:spcAft>
          <a:spcPct val="0"/>
        </a:spcAft>
        <a:defRPr sz="3000" b="1">
          <a:solidFill>
            <a:schemeClr val="tx2"/>
          </a:solidFill>
          <a:latin typeface="Verdana" panose="020B0604030504040204" pitchFamily="34" charset="0"/>
        </a:defRPr>
      </a:lvl6pPr>
      <a:lvl7pPr marL="914400" algn="l" rtl="0" eaLnBrk="0" fontAlgn="base" hangingPunct="0">
        <a:spcBef>
          <a:spcPct val="0"/>
        </a:spcBef>
        <a:spcAft>
          <a:spcPct val="0"/>
        </a:spcAft>
        <a:defRPr sz="3000" b="1">
          <a:solidFill>
            <a:schemeClr val="tx2"/>
          </a:solidFill>
          <a:latin typeface="Verdana" panose="020B0604030504040204" pitchFamily="34" charset="0"/>
        </a:defRPr>
      </a:lvl7pPr>
      <a:lvl8pPr marL="1371600" algn="l" rtl="0" eaLnBrk="0" fontAlgn="base" hangingPunct="0">
        <a:spcBef>
          <a:spcPct val="0"/>
        </a:spcBef>
        <a:spcAft>
          <a:spcPct val="0"/>
        </a:spcAft>
        <a:defRPr sz="3000" b="1">
          <a:solidFill>
            <a:schemeClr val="tx2"/>
          </a:solidFill>
          <a:latin typeface="Verdana" panose="020B0604030504040204" pitchFamily="34" charset="0"/>
        </a:defRPr>
      </a:lvl8pPr>
      <a:lvl9pPr marL="1828800" algn="l" rtl="0" eaLnBrk="0" fontAlgn="base" hangingPunct="0">
        <a:spcBef>
          <a:spcPct val="0"/>
        </a:spcBef>
        <a:spcAft>
          <a:spcPct val="0"/>
        </a:spcAft>
        <a:defRPr sz="3000" b="1">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rgbClr val="000000"/>
          </a:solidFill>
          <a:latin typeface="+mn-lt"/>
          <a:ea typeface="Arial" panose="020B0604020202020204" pitchFamily="34" charset="0"/>
          <a:cs typeface="Arial" panose="020B0604020202020204" pitchFamily="34" charset="0"/>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rgbClr val="000000"/>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sz="2400">
          <a:solidFill>
            <a:srgbClr val="000000"/>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362" name="Picture 223" descr="02"/>
          <p:cNvPicPr>
            <a:picLocks noChangeAspect="1"/>
          </p:cNvPicPr>
          <p:nvPr/>
        </p:nvPicPr>
        <p:blipFill>
          <a:blip r:embed="rId12"/>
          <a:stretch>
            <a:fillRect/>
          </a:stretch>
        </p:blipFill>
        <p:spPr>
          <a:xfrm>
            <a:off x="0" y="5029200"/>
            <a:ext cx="1604433" cy="1828800"/>
          </a:xfrm>
          <a:prstGeom prst="rect">
            <a:avLst/>
          </a:prstGeom>
          <a:noFill/>
          <a:ln w="9525">
            <a:noFill/>
          </a:ln>
        </p:spPr>
      </p:pic>
      <p:sp>
        <p:nvSpPr>
          <p:cNvPr id="13315" name="Rectangle 203"/>
          <p:cNvSpPr>
            <a:spLocks noChangeArrowheads="1"/>
          </p:cNvSpPr>
          <p:nvPr/>
        </p:nvSpPr>
        <p:spPr bwMode="auto">
          <a:xfrm>
            <a:off x="11673417" y="812800"/>
            <a:ext cx="518584" cy="387350"/>
          </a:xfrm>
          <a:prstGeom prst="rect">
            <a:avLst/>
          </a:prstGeom>
          <a:solidFill>
            <a:schemeClr val="hlink">
              <a:alpha val="59999"/>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6" name="Rectangle 210"/>
          <p:cNvSpPr>
            <a:spLocks noChangeArrowheads="1"/>
          </p:cNvSpPr>
          <p:nvPr/>
        </p:nvSpPr>
        <p:spPr bwMode="auto">
          <a:xfrm>
            <a:off x="11673417" y="0"/>
            <a:ext cx="518584" cy="387350"/>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15365" name="Group 227"/>
          <p:cNvGrpSpPr/>
          <p:nvPr/>
        </p:nvGrpSpPr>
        <p:grpSpPr>
          <a:xfrm>
            <a:off x="0" y="0"/>
            <a:ext cx="1056217" cy="801688"/>
            <a:chOff x="0" y="0"/>
            <a:chExt cx="499" cy="505"/>
          </a:xfrm>
        </p:grpSpPr>
        <p:sp>
          <p:nvSpPr>
            <p:cNvPr id="13328" name="Rectangle 212"/>
            <p:cNvSpPr>
              <a:spLocks noChangeArrowheads="1"/>
            </p:cNvSpPr>
            <p:nvPr/>
          </p:nvSpPr>
          <p:spPr bwMode="auto">
            <a:xfrm>
              <a:off x="254" y="261"/>
              <a:ext cx="245" cy="244"/>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9" name="Rectangle 213"/>
            <p:cNvSpPr>
              <a:spLocks noChangeArrowheads="1"/>
            </p:cNvSpPr>
            <p:nvPr/>
          </p:nvSpPr>
          <p:spPr bwMode="auto">
            <a:xfrm>
              <a:off x="0" y="0"/>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30" name="Rectangle 214"/>
            <p:cNvSpPr>
              <a:spLocks noChangeArrowheads="1"/>
            </p:cNvSpPr>
            <p:nvPr/>
          </p:nvSpPr>
          <p:spPr bwMode="auto">
            <a:xfrm>
              <a:off x="0" y="256"/>
              <a:ext cx="245" cy="244"/>
            </a:xfrm>
            <a:prstGeom prst="rect">
              <a:avLst/>
            </a:prstGeom>
            <a:solidFill>
              <a:schemeClr val="accent1">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5369" name="Group 226"/>
          <p:cNvGrpSpPr/>
          <p:nvPr/>
        </p:nvGrpSpPr>
        <p:grpSpPr>
          <a:xfrm>
            <a:off x="11131551" y="0"/>
            <a:ext cx="1060449" cy="1201738"/>
            <a:chOff x="0" y="0"/>
            <a:chExt cx="501" cy="757"/>
          </a:xfrm>
        </p:grpSpPr>
        <p:sp>
          <p:nvSpPr>
            <p:cNvPr id="13324" name="Rectangle 209"/>
            <p:cNvSpPr>
              <a:spLocks noChangeArrowheads="1"/>
            </p:cNvSpPr>
            <p:nvPr/>
          </p:nvSpPr>
          <p:spPr bwMode="auto">
            <a:xfrm>
              <a:off x="256" y="256"/>
              <a:ext cx="245" cy="244"/>
            </a:xfrm>
            <a:prstGeom prst="rect">
              <a:avLst/>
            </a:prstGeom>
            <a:solidFill>
              <a:schemeClr val="accent1">
                <a:alpha val="7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5" name="Rectangle 211"/>
            <p:cNvSpPr>
              <a:spLocks noChangeArrowheads="1"/>
            </p:cNvSpPr>
            <p:nvPr/>
          </p:nvSpPr>
          <p:spPr bwMode="auto">
            <a:xfrm>
              <a:off x="0" y="256"/>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15" descr="03"/>
            <p:cNvSpPr>
              <a:spLocks noChangeArrowheads="1"/>
            </p:cNvSpPr>
            <p:nvPr/>
          </p:nvSpPr>
          <p:spPr bwMode="auto">
            <a:xfrm>
              <a:off x="255" y="512"/>
              <a:ext cx="246" cy="245"/>
            </a:xfrm>
            <a:prstGeom prst="rect">
              <a:avLst/>
            </a:prstGeom>
            <a:blipFill dpi="0" rotWithShape="1">
              <a:blip r:embed="rId13" cstate="print"/>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Rectangle 218" descr="02"/>
            <p:cNvSpPr>
              <a:spLocks noChangeArrowheads="1"/>
            </p:cNvSpPr>
            <p:nvPr/>
          </p:nvSpPr>
          <p:spPr bwMode="auto">
            <a:xfrm>
              <a:off x="256" y="0"/>
              <a:ext cx="245" cy="242"/>
            </a:xfrm>
            <a:prstGeom prst="rect">
              <a:avLst/>
            </a:prstGeom>
            <a:blipFill dpi="0" rotWithShape="1">
              <a:blip r:embed="rId14" cstate="print"/>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5374" name="Rectangle 3"/>
          <p:cNvSpPr>
            <a:spLocks noGrp="1"/>
          </p:cNvSpPr>
          <p:nvPr>
            <p:ph type="body"/>
          </p:nvPr>
        </p:nvSpPr>
        <p:spPr>
          <a:xfrm>
            <a:off x="609600" y="1143000"/>
            <a:ext cx="11176000" cy="5105400"/>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5375" name="Rectangle 2"/>
          <p:cNvSpPr>
            <a:spLocks noGrp="1"/>
          </p:cNvSpPr>
          <p:nvPr>
            <p:ph type="title"/>
          </p:nvPr>
        </p:nvSpPr>
        <p:spPr>
          <a:xfrm>
            <a:off x="1092200" y="285750"/>
            <a:ext cx="9880600" cy="563563"/>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22544"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7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zh-CN" altLang="en-US" sz="17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5"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2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en-US"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6"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200" b="1">
                <a:solidFill>
                  <a:srgbClr val="000000"/>
                </a:solidFill>
                <a:latin typeface="Verdana" panose="020B0604030504040204" pitchFamily="34" charset="0"/>
              </a:defRPr>
            </a:lvl1pPr>
          </a:lstStyle>
          <a:p>
            <a:pPr lvl="0" eaLnBrk="1" fontAlgn="base" hangingPunct="1">
              <a:lnSpc>
                <a:spcPct val="110000"/>
              </a:lnSpc>
              <a:spcBef>
                <a:spcPct val="20000"/>
              </a:spcBef>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ransition/>
  <p:hf sldNum="0" hdr="0" ftr="0" dt="0"/>
  <p:txStyles>
    <p:titleStyle>
      <a:lvl1pPr algn="l" rtl="0" eaLnBrk="0" fontAlgn="base" hangingPunct="0">
        <a:spcBef>
          <a:spcPct val="0"/>
        </a:spcBef>
        <a:spcAft>
          <a:spcPct val="0"/>
        </a:spcAft>
        <a:defRPr sz="3000" b="1">
          <a:solidFill>
            <a:schemeClr val="tx2"/>
          </a:solidFill>
          <a:latin typeface="+mj-lt"/>
          <a:ea typeface="Arial" panose="020B0604020202020204" pitchFamily="34" charset="0"/>
          <a:cs typeface="Arial" panose="020B0604020202020204" pitchFamily="34" charset="0"/>
        </a:defRPr>
      </a:lvl1pPr>
      <a:lvl2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2pPr>
      <a:lvl3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3pPr>
      <a:lvl4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4pPr>
      <a:lvl5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5pPr>
      <a:lvl6pPr marL="457200" algn="l" rtl="0" eaLnBrk="0" fontAlgn="base" hangingPunct="0">
        <a:spcBef>
          <a:spcPct val="0"/>
        </a:spcBef>
        <a:spcAft>
          <a:spcPct val="0"/>
        </a:spcAft>
        <a:defRPr sz="3000" b="1">
          <a:solidFill>
            <a:schemeClr val="tx2"/>
          </a:solidFill>
          <a:latin typeface="Verdana" panose="020B0604030504040204" pitchFamily="34" charset="0"/>
        </a:defRPr>
      </a:lvl6pPr>
      <a:lvl7pPr marL="914400" algn="l" rtl="0" eaLnBrk="0" fontAlgn="base" hangingPunct="0">
        <a:spcBef>
          <a:spcPct val="0"/>
        </a:spcBef>
        <a:spcAft>
          <a:spcPct val="0"/>
        </a:spcAft>
        <a:defRPr sz="3000" b="1">
          <a:solidFill>
            <a:schemeClr val="tx2"/>
          </a:solidFill>
          <a:latin typeface="Verdana" panose="020B0604030504040204" pitchFamily="34" charset="0"/>
        </a:defRPr>
      </a:lvl7pPr>
      <a:lvl8pPr marL="1371600" algn="l" rtl="0" eaLnBrk="0" fontAlgn="base" hangingPunct="0">
        <a:spcBef>
          <a:spcPct val="0"/>
        </a:spcBef>
        <a:spcAft>
          <a:spcPct val="0"/>
        </a:spcAft>
        <a:defRPr sz="3000" b="1">
          <a:solidFill>
            <a:schemeClr val="tx2"/>
          </a:solidFill>
          <a:latin typeface="Verdana" panose="020B0604030504040204" pitchFamily="34" charset="0"/>
        </a:defRPr>
      </a:lvl8pPr>
      <a:lvl9pPr marL="1828800" algn="l" rtl="0" eaLnBrk="0" fontAlgn="base" hangingPunct="0">
        <a:spcBef>
          <a:spcPct val="0"/>
        </a:spcBef>
        <a:spcAft>
          <a:spcPct val="0"/>
        </a:spcAft>
        <a:defRPr sz="3000" b="1">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rgbClr val="000000"/>
          </a:solidFill>
          <a:latin typeface="+mn-lt"/>
          <a:ea typeface="Arial" panose="020B0604020202020204" pitchFamily="34" charset="0"/>
          <a:cs typeface="Arial" panose="020B0604020202020204" pitchFamily="34" charset="0"/>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rgbClr val="000000"/>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sz="2400">
          <a:solidFill>
            <a:srgbClr val="000000"/>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386" name="Picture 223" descr="02"/>
          <p:cNvPicPr>
            <a:picLocks noChangeAspect="1"/>
          </p:cNvPicPr>
          <p:nvPr/>
        </p:nvPicPr>
        <p:blipFill>
          <a:blip r:embed="rId12"/>
          <a:stretch>
            <a:fillRect/>
          </a:stretch>
        </p:blipFill>
        <p:spPr>
          <a:xfrm>
            <a:off x="0" y="5029200"/>
            <a:ext cx="1604433" cy="1828800"/>
          </a:xfrm>
          <a:prstGeom prst="rect">
            <a:avLst/>
          </a:prstGeom>
          <a:noFill/>
          <a:ln w="9525">
            <a:noFill/>
          </a:ln>
        </p:spPr>
      </p:pic>
      <p:sp>
        <p:nvSpPr>
          <p:cNvPr id="13315" name="Rectangle 203"/>
          <p:cNvSpPr>
            <a:spLocks noChangeArrowheads="1"/>
          </p:cNvSpPr>
          <p:nvPr/>
        </p:nvSpPr>
        <p:spPr bwMode="auto">
          <a:xfrm>
            <a:off x="11673417" y="812800"/>
            <a:ext cx="518584" cy="387350"/>
          </a:xfrm>
          <a:prstGeom prst="rect">
            <a:avLst/>
          </a:prstGeom>
          <a:solidFill>
            <a:schemeClr val="hlink">
              <a:alpha val="59999"/>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6" name="Rectangle 210"/>
          <p:cNvSpPr>
            <a:spLocks noChangeArrowheads="1"/>
          </p:cNvSpPr>
          <p:nvPr/>
        </p:nvSpPr>
        <p:spPr bwMode="auto">
          <a:xfrm>
            <a:off x="11673417" y="0"/>
            <a:ext cx="518584" cy="387350"/>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16389" name="Group 227"/>
          <p:cNvGrpSpPr/>
          <p:nvPr/>
        </p:nvGrpSpPr>
        <p:grpSpPr>
          <a:xfrm>
            <a:off x="0" y="0"/>
            <a:ext cx="1056217" cy="801688"/>
            <a:chOff x="0" y="0"/>
            <a:chExt cx="499" cy="505"/>
          </a:xfrm>
        </p:grpSpPr>
        <p:sp>
          <p:nvSpPr>
            <p:cNvPr id="13328" name="Rectangle 212"/>
            <p:cNvSpPr>
              <a:spLocks noChangeArrowheads="1"/>
            </p:cNvSpPr>
            <p:nvPr/>
          </p:nvSpPr>
          <p:spPr bwMode="auto">
            <a:xfrm>
              <a:off x="254" y="261"/>
              <a:ext cx="245" cy="244"/>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9" name="Rectangle 213"/>
            <p:cNvSpPr>
              <a:spLocks noChangeArrowheads="1"/>
            </p:cNvSpPr>
            <p:nvPr/>
          </p:nvSpPr>
          <p:spPr bwMode="auto">
            <a:xfrm>
              <a:off x="0" y="0"/>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30" name="Rectangle 214"/>
            <p:cNvSpPr>
              <a:spLocks noChangeArrowheads="1"/>
            </p:cNvSpPr>
            <p:nvPr/>
          </p:nvSpPr>
          <p:spPr bwMode="auto">
            <a:xfrm>
              <a:off x="0" y="256"/>
              <a:ext cx="245" cy="244"/>
            </a:xfrm>
            <a:prstGeom prst="rect">
              <a:avLst/>
            </a:prstGeom>
            <a:solidFill>
              <a:schemeClr val="accent1">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6393" name="Group 226"/>
          <p:cNvGrpSpPr/>
          <p:nvPr/>
        </p:nvGrpSpPr>
        <p:grpSpPr>
          <a:xfrm>
            <a:off x="11131551" y="0"/>
            <a:ext cx="1060449" cy="1201738"/>
            <a:chOff x="0" y="0"/>
            <a:chExt cx="501" cy="757"/>
          </a:xfrm>
        </p:grpSpPr>
        <p:sp>
          <p:nvSpPr>
            <p:cNvPr id="13324" name="Rectangle 209"/>
            <p:cNvSpPr>
              <a:spLocks noChangeArrowheads="1"/>
            </p:cNvSpPr>
            <p:nvPr/>
          </p:nvSpPr>
          <p:spPr bwMode="auto">
            <a:xfrm>
              <a:off x="256" y="256"/>
              <a:ext cx="245" cy="244"/>
            </a:xfrm>
            <a:prstGeom prst="rect">
              <a:avLst/>
            </a:prstGeom>
            <a:solidFill>
              <a:schemeClr val="accent1">
                <a:alpha val="7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5" name="Rectangle 211"/>
            <p:cNvSpPr>
              <a:spLocks noChangeArrowheads="1"/>
            </p:cNvSpPr>
            <p:nvPr/>
          </p:nvSpPr>
          <p:spPr bwMode="auto">
            <a:xfrm>
              <a:off x="0" y="256"/>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15" descr="03"/>
            <p:cNvSpPr>
              <a:spLocks noChangeArrowheads="1"/>
            </p:cNvSpPr>
            <p:nvPr/>
          </p:nvSpPr>
          <p:spPr bwMode="auto">
            <a:xfrm>
              <a:off x="255" y="512"/>
              <a:ext cx="246" cy="245"/>
            </a:xfrm>
            <a:prstGeom prst="rect">
              <a:avLst/>
            </a:prstGeom>
            <a:blipFill dpi="0" rotWithShape="1">
              <a:blip r:embed="rId13"/>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Rectangle 218" descr="02"/>
            <p:cNvSpPr>
              <a:spLocks noChangeArrowheads="1"/>
            </p:cNvSpPr>
            <p:nvPr/>
          </p:nvSpPr>
          <p:spPr bwMode="auto">
            <a:xfrm>
              <a:off x="256" y="0"/>
              <a:ext cx="245" cy="242"/>
            </a:xfrm>
            <a:prstGeom prst="rect">
              <a:avLst/>
            </a:prstGeom>
            <a:blipFill dpi="0" rotWithShape="1">
              <a:blip r:embed="rId14"/>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6398" name="Rectangle 3"/>
          <p:cNvSpPr>
            <a:spLocks noGrp="1"/>
          </p:cNvSpPr>
          <p:nvPr>
            <p:ph type="body"/>
          </p:nvPr>
        </p:nvSpPr>
        <p:spPr>
          <a:xfrm>
            <a:off x="609600" y="1143000"/>
            <a:ext cx="11176000" cy="5105400"/>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6399" name="Rectangle 2"/>
          <p:cNvSpPr>
            <a:spLocks noGrp="1"/>
          </p:cNvSpPr>
          <p:nvPr>
            <p:ph type="title"/>
          </p:nvPr>
        </p:nvSpPr>
        <p:spPr>
          <a:xfrm>
            <a:off x="1092200" y="285750"/>
            <a:ext cx="9880600" cy="563563"/>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22544"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7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zh-CN" altLang="en-US" sz="17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5"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2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en-US"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6"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200" b="1">
                <a:solidFill>
                  <a:srgbClr val="000000"/>
                </a:solidFill>
                <a:latin typeface="Verdana" panose="020B0604030504040204" pitchFamily="34" charset="0"/>
              </a:defRPr>
            </a:lvl1pPr>
          </a:lstStyle>
          <a:p>
            <a:pPr lvl="0" eaLnBrk="1" fontAlgn="base" hangingPunct="1">
              <a:lnSpc>
                <a:spcPct val="110000"/>
              </a:lnSpc>
              <a:spcBef>
                <a:spcPct val="20000"/>
              </a:spcBef>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ransition/>
  <p:hf sldNum="0" hdr="0" ftr="0" dt="0"/>
  <p:txStyles>
    <p:titleStyle>
      <a:lvl1pPr algn="l" rtl="0" eaLnBrk="0" fontAlgn="base" hangingPunct="0">
        <a:spcBef>
          <a:spcPct val="0"/>
        </a:spcBef>
        <a:spcAft>
          <a:spcPct val="0"/>
        </a:spcAft>
        <a:defRPr sz="3000" b="1">
          <a:solidFill>
            <a:schemeClr val="tx2"/>
          </a:solidFill>
          <a:latin typeface="+mj-lt"/>
          <a:ea typeface="Arial" panose="020B0604020202020204" pitchFamily="34" charset="0"/>
          <a:cs typeface="Arial" panose="020B0604020202020204" pitchFamily="34" charset="0"/>
        </a:defRPr>
      </a:lvl1pPr>
      <a:lvl2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2pPr>
      <a:lvl3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3pPr>
      <a:lvl4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4pPr>
      <a:lvl5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5pPr>
      <a:lvl6pPr marL="457200" algn="l" rtl="0" eaLnBrk="0" fontAlgn="base" hangingPunct="0">
        <a:spcBef>
          <a:spcPct val="0"/>
        </a:spcBef>
        <a:spcAft>
          <a:spcPct val="0"/>
        </a:spcAft>
        <a:defRPr sz="3000" b="1">
          <a:solidFill>
            <a:schemeClr val="tx2"/>
          </a:solidFill>
          <a:latin typeface="Verdana" panose="020B0604030504040204" pitchFamily="34" charset="0"/>
        </a:defRPr>
      </a:lvl6pPr>
      <a:lvl7pPr marL="914400" algn="l" rtl="0" eaLnBrk="0" fontAlgn="base" hangingPunct="0">
        <a:spcBef>
          <a:spcPct val="0"/>
        </a:spcBef>
        <a:spcAft>
          <a:spcPct val="0"/>
        </a:spcAft>
        <a:defRPr sz="3000" b="1">
          <a:solidFill>
            <a:schemeClr val="tx2"/>
          </a:solidFill>
          <a:latin typeface="Verdana" panose="020B0604030504040204" pitchFamily="34" charset="0"/>
        </a:defRPr>
      </a:lvl7pPr>
      <a:lvl8pPr marL="1371600" algn="l" rtl="0" eaLnBrk="0" fontAlgn="base" hangingPunct="0">
        <a:spcBef>
          <a:spcPct val="0"/>
        </a:spcBef>
        <a:spcAft>
          <a:spcPct val="0"/>
        </a:spcAft>
        <a:defRPr sz="3000" b="1">
          <a:solidFill>
            <a:schemeClr val="tx2"/>
          </a:solidFill>
          <a:latin typeface="Verdana" panose="020B0604030504040204" pitchFamily="34" charset="0"/>
        </a:defRPr>
      </a:lvl8pPr>
      <a:lvl9pPr marL="1828800" algn="l" rtl="0" eaLnBrk="0" fontAlgn="base" hangingPunct="0">
        <a:spcBef>
          <a:spcPct val="0"/>
        </a:spcBef>
        <a:spcAft>
          <a:spcPct val="0"/>
        </a:spcAft>
        <a:defRPr sz="3000" b="1">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rgbClr val="000000"/>
          </a:solidFill>
          <a:latin typeface="+mn-lt"/>
          <a:ea typeface="Arial" panose="020B0604020202020204" pitchFamily="34" charset="0"/>
          <a:cs typeface="Arial" panose="020B0604020202020204" pitchFamily="34" charset="0"/>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rgbClr val="000000"/>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sz="2400">
          <a:solidFill>
            <a:srgbClr val="000000"/>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410" name="Picture 223" descr="02"/>
          <p:cNvPicPr>
            <a:picLocks noChangeAspect="1"/>
          </p:cNvPicPr>
          <p:nvPr/>
        </p:nvPicPr>
        <p:blipFill>
          <a:blip r:embed="rId12"/>
          <a:stretch>
            <a:fillRect/>
          </a:stretch>
        </p:blipFill>
        <p:spPr>
          <a:xfrm>
            <a:off x="0" y="5029200"/>
            <a:ext cx="1604433" cy="1828800"/>
          </a:xfrm>
          <a:prstGeom prst="rect">
            <a:avLst/>
          </a:prstGeom>
          <a:noFill/>
          <a:ln w="9525">
            <a:noFill/>
          </a:ln>
        </p:spPr>
      </p:pic>
      <p:sp>
        <p:nvSpPr>
          <p:cNvPr id="13315" name="Rectangle 203"/>
          <p:cNvSpPr>
            <a:spLocks noChangeArrowheads="1"/>
          </p:cNvSpPr>
          <p:nvPr/>
        </p:nvSpPr>
        <p:spPr bwMode="auto">
          <a:xfrm>
            <a:off x="11673417" y="812800"/>
            <a:ext cx="518584" cy="387350"/>
          </a:xfrm>
          <a:prstGeom prst="rect">
            <a:avLst/>
          </a:prstGeom>
          <a:solidFill>
            <a:schemeClr val="hlink">
              <a:alpha val="59999"/>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6" name="Rectangle 210"/>
          <p:cNvSpPr>
            <a:spLocks noChangeArrowheads="1"/>
          </p:cNvSpPr>
          <p:nvPr/>
        </p:nvSpPr>
        <p:spPr bwMode="auto">
          <a:xfrm>
            <a:off x="11673417" y="0"/>
            <a:ext cx="518584" cy="387350"/>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17413" name="Group 227"/>
          <p:cNvGrpSpPr/>
          <p:nvPr/>
        </p:nvGrpSpPr>
        <p:grpSpPr>
          <a:xfrm>
            <a:off x="0" y="0"/>
            <a:ext cx="1056217" cy="801688"/>
            <a:chOff x="0" y="0"/>
            <a:chExt cx="499" cy="505"/>
          </a:xfrm>
        </p:grpSpPr>
        <p:sp>
          <p:nvSpPr>
            <p:cNvPr id="13328" name="Rectangle 212"/>
            <p:cNvSpPr>
              <a:spLocks noChangeArrowheads="1"/>
            </p:cNvSpPr>
            <p:nvPr/>
          </p:nvSpPr>
          <p:spPr bwMode="auto">
            <a:xfrm>
              <a:off x="254" y="261"/>
              <a:ext cx="245" cy="244"/>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9" name="Rectangle 213"/>
            <p:cNvSpPr>
              <a:spLocks noChangeArrowheads="1"/>
            </p:cNvSpPr>
            <p:nvPr/>
          </p:nvSpPr>
          <p:spPr bwMode="auto">
            <a:xfrm>
              <a:off x="0" y="0"/>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30" name="Rectangle 214"/>
            <p:cNvSpPr>
              <a:spLocks noChangeArrowheads="1"/>
            </p:cNvSpPr>
            <p:nvPr/>
          </p:nvSpPr>
          <p:spPr bwMode="auto">
            <a:xfrm>
              <a:off x="0" y="256"/>
              <a:ext cx="245" cy="244"/>
            </a:xfrm>
            <a:prstGeom prst="rect">
              <a:avLst/>
            </a:prstGeom>
            <a:solidFill>
              <a:schemeClr val="accent1">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7417" name="Group 226"/>
          <p:cNvGrpSpPr/>
          <p:nvPr/>
        </p:nvGrpSpPr>
        <p:grpSpPr>
          <a:xfrm>
            <a:off x="11131551" y="0"/>
            <a:ext cx="1060449" cy="1201738"/>
            <a:chOff x="0" y="0"/>
            <a:chExt cx="501" cy="757"/>
          </a:xfrm>
        </p:grpSpPr>
        <p:sp>
          <p:nvSpPr>
            <p:cNvPr id="13324" name="Rectangle 209"/>
            <p:cNvSpPr>
              <a:spLocks noChangeArrowheads="1"/>
            </p:cNvSpPr>
            <p:nvPr/>
          </p:nvSpPr>
          <p:spPr bwMode="auto">
            <a:xfrm>
              <a:off x="256" y="256"/>
              <a:ext cx="245" cy="244"/>
            </a:xfrm>
            <a:prstGeom prst="rect">
              <a:avLst/>
            </a:prstGeom>
            <a:solidFill>
              <a:schemeClr val="accent1">
                <a:alpha val="7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5" name="Rectangle 211"/>
            <p:cNvSpPr>
              <a:spLocks noChangeArrowheads="1"/>
            </p:cNvSpPr>
            <p:nvPr/>
          </p:nvSpPr>
          <p:spPr bwMode="auto">
            <a:xfrm>
              <a:off x="0" y="256"/>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15" descr="03"/>
            <p:cNvSpPr>
              <a:spLocks noChangeArrowheads="1"/>
            </p:cNvSpPr>
            <p:nvPr/>
          </p:nvSpPr>
          <p:spPr bwMode="auto">
            <a:xfrm>
              <a:off x="255" y="512"/>
              <a:ext cx="246" cy="245"/>
            </a:xfrm>
            <a:prstGeom prst="rect">
              <a:avLst/>
            </a:prstGeom>
            <a:blipFill dpi="0" rotWithShape="1">
              <a:blip r:embed="rId13"/>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Rectangle 218" descr="02"/>
            <p:cNvSpPr>
              <a:spLocks noChangeArrowheads="1"/>
            </p:cNvSpPr>
            <p:nvPr/>
          </p:nvSpPr>
          <p:spPr bwMode="auto">
            <a:xfrm>
              <a:off x="256" y="0"/>
              <a:ext cx="245" cy="242"/>
            </a:xfrm>
            <a:prstGeom prst="rect">
              <a:avLst/>
            </a:prstGeom>
            <a:blipFill dpi="0" rotWithShape="1">
              <a:blip r:embed="rId14"/>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7422" name="Rectangle 3"/>
          <p:cNvSpPr>
            <a:spLocks noGrp="1"/>
          </p:cNvSpPr>
          <p:nvPr>
            <p:ph type="body"/>
          </p:nvPr>
        </p:nvSpPr>
        <p:spPr>
          <a:xfrm>
            <a:off x="609600" y="1143000"/>
            <a:ext cx="11176000" cy="5105400"/>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7423" name="Rectangle 2"/>
          <p:cNvSpPr>
            <a:spLocks noGrp="1"/>
          </p:cNvSpPr>
          <p:nvPr>
            <p:ph type="title"/>
          </p:nvPr>
        </p:nvSpPr>
        <p:spPr>
          <a:xfrm>
            <a:off x="1092200" y="285750"/>
            <a:ext cx="9880600" cy="563563"/>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22544"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7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zh-CN" altLang="en-US" sz="17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5"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2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en-US"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6"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200" b="1">
                <a:solidFill>
                  <a:srgbClr val="000000"/>
                </a:solidFill>
                <a:latin typeface="Verdana" panose="020B0604030504040204" pitchFamily="34" charset="0"/>
              </a:defRPr>
            </a:lvl1pPr>
          </a:lstStyle>
          <a:p>
            <a:pPr lvl="0" eaLnBrk="1" fontAlgn="base" hangingPunct="1">
              <a:lnSpc>
                <a:spcPct val="110000"/>
              </a:lnSpc>
              <a:spcBef>
                <a:spcPct val="20000"/>
              </a:spcBef>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ransition/>
  <p:hf sldNum="0" hdr="0" ftr="0" dt="0"/>
  <p:txStyles>
    <p:titleStyle>
      <a:lvl1pPr algn="l" rtl="0" eaLnBrk="0" fontAlgn="base" hangingPunct="0">
        <a:spcBef>
          <a:spcPct val="0"/>
        </a:spcBef>
        <a:spcAft>
          <a:spcPct val="0"/>
        </a:spcAft>
        <a:defRPr sz="3000" b="1">
          <a:solidFill>
            <a:schemeClr val="tx2"/>
          </a:solidFill>
          <a:latin typeface="+mj-lt"/>
          <a:ea typeface="Arial" panose="020B0604020202020204" pitchFamily="34" charset="0"/>
          <a:cs typeface="Arial" panose="020B0604020202020204" pitchFamily="34" charset="0"/>
        </a:defRPr>
      </a:lvl1pPr>
      <a:lvl2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2pPr>
      <a:lvl3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3pPr>
      <a:lvl4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4pPr>
      <a:lvl5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5pPr>
      <a:lvl6pPr marL="457200" algn="l" rtl="0" eaLnBrk="0" fontAlgn="base" hangingPunct="0">
        <a:spcBef>
          <a:spcPct val="0"/>
        </a:spcBef>
        <a:spcAft>
          <a:spcPct val="0"/>
        </a:spcAft>
        <a:defRPr sz="3000" b="1">
          <a:solidFill>
            <a:schemeClr val="tx2"/>
          </a:solidFill>
          <a:latin typeface="Verdana" panose="020B0604030504040204" pitchFamily="34" charset="0"/>
        </a:defRPr>
      </a:lvl6pPr>
      <a:lvl7pPr marL="914400" algn="l" rtl="0" eaLnBrk="0" fontAlgn="base" hangingPunct="0">
        <a:spcBef>
          <a:spcPct val="0"/>
        </a:spcBef>
        <a:spcAft>
          <a:spcPct val="0"/>
        </a:spcAft>
        <a:defRPr sz="3000" b="1">
          <a:solidFill>
            <a:schemeClr val="tx2"/>
          </a:solidFill>
          <a:latin typeface="Verdana" panose="020B0604030504040204" pitchFamily="34" charset="0"/>
        </a:defRPr>
      </a:lvl7pPr>
      <a:lvl8pPr marL="1371600" algn="l" rtl="0" eaLnBrk="0" fontAlgn="base" hangingPunct="0">
        <a:spcBef>
          <a:spcPct val="0"/>
        </a:spcBef>
        <a:spcAft>
          <a:spcPct val="0"/>
        </a:spcAft>
        <a:defRPr sz="3000" b="1">
          <a:solidFill>
            <a:schemeClr val="tx2"/>
          </a:solidFill>
          <a:latin typeface="Verdana" panose="020B0604030504040204" pitchFamily="34" charset="0"/>
        </a:defRPr>
      </a:lvl8pPr>
      <a:lvl9pPr marL="1828800" algn="l" rtl="0" eaLnBrk="0" fontAlgn="base" hangingPunct="0">
        <a:spcBef>
          <a:spcPct val="0"/>
        </a:spcBef>
        <a:spcAft>
          <a:spcPct val="0"/>
        </a:spcAft>
        <a:defRPr sz="3000" b="1">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rgbClr val="000000"/>
          </a:solidFill>
          <a:latin typeface="+mn-lt"/>
          <a:ea typeface="Arial" panose="020B0604020202020204" pitchFamily="34" charset="0"/>
          <a:cs typeface="Arial" panose="020B0604020202020204" pitchFamily="34" charset="0"/>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rgbClr val="000000"/>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sz="2400">
          <a:solidFill>
            <a:srgbClr val="000000"/>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434" name="Picture 223" descr="02"/>
          <p:cNvPicPr>
            <a:picLocks noChangeAspect="1"/>
          </p:cNvPicPr>
          <p:nvPr/>
        </p:nvPicPr>
        <p:blipFill>
          <a:blip r:embed="rId12"/>
          <a:stretch>
            <a:fillRect/>
          </a:stretch>
        </p:blipFill>
        <p:spPr>
          <a:xfrm>
            <a:off x="0" y="5029200"/>
            <a:ext cx="1604433" cy="1828800"/>
          </a:xfrm>
          <a:prstGeom prst="rect">
            <a:avLst/>
          </a:prstGeom>
          <a:noFill/>
          <a:ln w="9525">
            <a:noFill/>
          </a:ln>
        </p:spPr>
      </p:pic>
      <p:sp>
        <p:nvSpPr>
          <p:cNvPr id="13315" name="Rectangle 203"/>
          <p:cNvSpPr>
            <a:spLocks noChangeArrowheads="1"/>
          </p:cNvSpPr>
          <p:nvPr/>
        </p:nvSpPr>
        <p:spPr bwMode="auto">
          <a:xfrm>
            <a:off x="11673417" y="812800"/>
            <a:ext cx="518584" cy="387350"/>
          </a:xfrm>
          <a:prstGeom prst="rect">
            <a:avLst/>
          </a:prstGeom>
          <a:solidFill>
            <a:schemeClr val="hlink">
              <a:alpha val="59999"/>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6" name="Rectangle 210"/>
          <p:cNvSpPr>
            <a:spLocks noChangeArrowheads="1"/>
          </p:cNvSpPr>
          <p:nvPr/>
        </p:nvSpPr>
        <p:spPr bwMode="auto">
          <a:xfrm>
            <a:off x="11673417" y="0"/>
            <a:ext cx="518584" cy="387350"/>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18437" name="Group 227"/>
          <p:cNvGrpSpPr/>
          <p:nvPr/>
        </p:nvGrpSpPr>
        <p:grpSpPr>
          <a:xfrm>
            <a:off x="0" y="0"/>
            <a:ext cx="1056217" cy="801688"/>
            <a:chOff x="0" y="0"/>
            <a:chExt cx="499" cy="505"/>
          </a:xfrm>
        </p:grpSpPr>
        <p:sp>
          <p:nvSpPr>
            <p:cNvPr id="13328" name="Rectangle 212"/>
            <p:cNvSpPr>
              <a:spLocks noChangeArrowheads="1"/>
            </p:cNvSpPr>
            <p:nvPr/>
          </p:nvSpPr>
          <p:spPr bwMode="auto">
            <a:xfrm>
              <a:off x="254" y="261"/>
              <a:ext cx="245" cy="244"/>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9" name="Rectangle 213"/>
            <p:cNvSpPr>
              <a:spLocks noChangeArrowheads="1"/>
            </p:cNvSpPr>
            <p:nvPr/>
          </p:nvSpPr>
          <p:spPr bwMode="auto">
            <a:xfrm>
              <a:off x="0" y="0"/>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30" name="Rectangle 214"/>
            <p:cNvSpPr>
              <a:spLocks noChangeArrowheads="1"/>
            </p:cNvSpPr>
            <p:nvPr/>
          </p:nvSpPr>
          <p:spPr bwMode="auto">
            <a:xfrm>
              <a:off x="0" y="256"/>
              <a:ext cx="245" cy="244"/>
            </a:xfrm>
            <a:prstGeom prst="rect">
              <a:avLst/>
            </a:prstGeom>
            <a:solidFill>
              <a:schemeClr val="accent1">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8441" name="Group 226"/>
          <p:cNvGrpSpPr/>
          <p:nvPr/>
        </p:nvGrpSpPr>
        <p:grpSpPr>
          <a:xfrm>
            <a:off x="11131551" y="0"/>
            <a:ext cx="1060449" cy="1201738"/>
            <a:chOff x="0" y="0"/>
            <a:chExt cx="501" cy="757"/>
          </a:xfrm>
        </p:grpSpPr>
        <p:sp>
          <p:nvSpPr>
            <p:cNvPr id="13324" name="Rectangle 209"/>
            <p:cNvSpPr>
              <a:spLocks noChangeArrowheads="1"/>
            </p:cNvSpPr>
            <p:nvPr/>
          </p:nvSpPr>
          <p:spPr bwMode="auto">
            <a:xfrm>
              <a:off x="256" y="256"/>
              <a:ext cx="245" cy="244"/>
            </a:xfrm>
            <a:prstGeom prst="rect">
              <a:avLst/>
            </a:prstGeom>
            <a:solidFill>
              <a:schemeClr val="accent1">
                <a:alpha val="7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5" name="Rectangle 211"/>
            <p:cNvSpPr>
              <a:spLocks noChangeArrowheads="1"/>
            </p:cNvSpPr>
            <p:nvPr/>
          </p:nvSpPr>
          <p:spPr bwMode="auto">
            <a:xfrm>
              <a:off x="0" y="256"/>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15" descr="03"/>
            <p:cNvSpPr>
              <a:spLocks noChangeArrowheads="1"/>
            </p:cNvSpPr>
            <p:nvPr/>
          </p:nvSpPr>
          <p:spPr bwMode="auto">
            <a:xfrm>
              <a:off x="255" y="512"/>
              <a:ext cx="246" cy="245"/>
            </a:xfrm>
            <a:prstGeom prst="rect">
              <a:avLst/>
            </a:prstGeom>
            <a:blipFill dpi="0" rotWithShape="1">
              <a:blip r:embed="rId13"/>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Rectangle 218" descr="02"/>
            <p:cNvSpPr>
              <a:spLocks noChangeArrowheads="1"/>
            </p:cNvSpPr>
            <p:nvPr/>
          </p:nvSpPr>
          <p:spPr bwMode="auto">
            <a:xfrm>
              <a:off x="256" y="0"/>
              <a:ext cx="245" cy="242"/>
            </a:xfrm>
            <a:prstGeom prst="rect">
              <a:avLst/>
            </a:prstGeom>
            <a:blipFill dpi="0" rotWithShape="1">
              <a:blip r:embed="rId14"/>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8446" name="Rectangle 3"/>
          <p:cNvSpPr>
            <a:spLocks noGrp="1"/>
          </p:cNvSpPr>
          <p:nvPr>
            <p:ph type="body"/>
          </p:nvPr>
        </p:nvSpPr>
        <p:spPr>
          <a:xfrm>
            <a:off x="609600" y="1143000"/>
            <a:ext cx="11176000" cy="5105400"/>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8447" name="Rectangle 2"/>
          <p:cNvSpPr>
            <a:spLocks noGrp="1"/>
          </p:cNvSpPr>
          <p:nvPr>
            <p:ph type="title"/>
          </p:nvPr>
        </p:nvSpPr>
        <p:spPr>
          <a:xfrm>
            <a:off x="1092200" y="285750"/>
            <a:ext cx="9880600" cy="563563"/>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22544"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7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zh-CN" altLang="en-US" sz="17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5"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2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en-US"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6"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200" b="1">
                <a:solidFill>
                  <a:srgbClr val="000000"/>
                </a:solidFill>
                <a:latin typeface="Verdana" panose="020B0604030504040204" pitchFamily="34" charset="0"/>
              </a:defRPr>
            </a:lvl1pPr>
          </a:lstStyle>
          <a:p>
            <a:pPr lvl="0" eaLnBrk="1" fontAlgn="base" hangingPunct="1">
              <a:lnSpc>
                <a:spcPct val="110000"/>
              </a:lnSpc>
              <a:spcBef>
                <a:spcPct val="20000"/>
              </a:spcBef>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ransition/>
  <p:hf sldNum="0" hdr="0" ftr="0" dt="0"/>
  <p:txStyles>
    <p:titleStyle>
      <a:lvl1pPr algn="l" rtl="0" eaLnBrk="0" fontAlgn="base" hangingPunct="0">
        <a:spcBef>
          <a:spcPct val="0"/>
        </a:spcBef>
        <a:spcAft>
          <a:spcPct val="0"/>
        </a:spcAft>
        <a:defRPr sz="3000" b="1">
          <a:solidFill>
            <a:schemeClr val="tx2"/>
          </a:solidFill>
          <a:latin typeface="+mj-lt"/>
          <a:ea typeface="Arial" panose="020B0604020202020204" pitchFamily="34" charset="0"/>
          <a:cs typeface="Arial" panose="020B0604020202020204" pitchFamily="34" charset="0"/>
        </a:defRPr>
      </a:lvl1pPr>
      <a:lvl2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2pPr>
      <a:lvl3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3pPr>
      <a:lvl4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4pPr>
      <a:lvl5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5pPr>
      <a:lvl6pPr marL="457200" algn="l" rtl="0" eaLnBrk="0" fontAlgn="base" hangingPunct="0">
        <a:spcBef>
          <a:spcPct val="0"/>
        </a:spcBef>
        <a:spcAft>
          <a:spcPct val="0"/>
        </a:spcAft>
        <a:defRPr sz="3000" b="1">
          <a:solidFill>
            <a:schemeClr val="tx2"/>
          </a:solidFill>
          <a:latin typeface="Verdana" panose="020B0604030504040204" pitchFamily="34" charset="0"/>
        </a:defRPr>
      </a:lvl6pPr>
      <a:lvl7pPr marL="914400" algn="l" rtl="0" eaLnBrk="0" fontAlgn="base" hangingPunct="0">
        <a:spcBef>
          <a:spcPct val="0"/>
        </a:spcBef>
        <a:spcAft>
          <a:spcPct val="0"/>
        </a:spcAft>
        <a:defRPr sz="3000" b="1">
          <a:solidFill>
            <a:schemeClr val="tx2"/>
          </a:solidFill>
          <a:latin typeface="Verdana" panose="020B0604030504040204" pitchFamily="34" charset="0"/>
        </a:defRPr>
      </a:lvl7pPr>
      <a:lvl8pPr marL="1371600" algn="l" rtl="0" eaLnBrk="0" fontAlgn="base" hangingPunct="0">
        <a:spcBef>
          <a:spcPct val="0"/>
        </a:spcBef>
        <a:spcAft>
          <a:spcPct val="0"/>
        </a:spcAft>
        <a:defRPr sz="3000" b="1">
          <a:solidFill>
            <a:schemeClr val="tx2"/>
          </a:solidFill>
          <a:latin typeface="Verdana" panose="020B0604030504040204" pitchFamily="34" charset="0"/>
        </a:defRPr>
      </a:lvl8pPr>
      <a:lvl9pPr marL="1828800" algn="l" rtl="0" eaLnBrk="0" fontAlgn="base" hangingPunct="0">
        <a:spcBef>
          <a:spcPct val="0"/>
        </a:spcBef>
        <a:spcAft>
          <a:spcPct val="0"/>
        </a:spcAft>
        <a:defRPr sz="3000" b="1">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rgbClr val="000000"/>
          </a:solidFill>
          <a:latin typeface="+mn-lt"/>
          <a:ea typeface="Arial" panose="020B0604020202020204" pitchFamily="34" charset="0"/>
          <a:cs typeface="Arial" panose="020B0604020202020204" pitchFamily="34" charset="0"/>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rgbClr val="000000"/>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sz="2400">
          <a:solidFill>
            <a:srgbClr val="000000"/>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458" name="Picture 223" descr="02"/>
          <p:cNvPicPr>
            <a:picLocks noChangeAspect="1"/>
          </p:cNvPicPr>
          <p:nvPr/>
        </p:nvPicPr>
        <p:blipFill>
          <a:blip r:embed="rId12"/>
          <a:stretch>
            <a:fillRect/>
          </a:stretch>
        </p:blipFill>
        <p:spPr>
          <a:xfrm>
            <a:off x="0" y="5029200"/>
            <a:ext cx="1604433" cy="1828800"/>
          </a:xfrm>
          <a:prstGeom prst="rect">
            <a:avLst/>
          </a:prstGeom>
          <a:noFill/>
          <a:ln w="9525">
            <a:noFill/>
          </a:ln>
        </p:spPr>
      </p:pic>
      <p:sp>
        <p:nvSpPr>
          <p:cNvPr id="13315" name="Rectangle 203"/>
          <p:cNvSpPr>
            <a:spLocks noChangeArrowheads="1"/>
          </p:cNvSpPr>
          <p:nvPr/>
        </p:nvSpPr>
        <p:spPr bwMode="auto">
          <a:xfrm>
            <a:off x="11673417" y="812800"/>
            <a:ext cx="518584" cy="387350"/>
          </a:xfrm>
          <a:prstGeom prst="rect">
            <a:avLst/>
          </a:prstGeom>
          <a:solidFill>
            <a:schemeClr val="hlink">
              <a:alpha val="59999"/>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6" name="Rectangle 210"/>
          <p:cNvSpPr>
            <a:spLocks noChangeArrowheads="1"/>
          </p:cNvSpPr>
          <p:nvPr/>
        </p:nvSpPr>
        <p:spPr bwMode="auto">
          <a:xfrm>
            <a:off x="11673417" y="0"/>
            <a:ext cx="518584" cy="387350"/>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19461" name="Group 227"/>
          <p:cNvGrpSpPr/>
          <p:nvPr/>
        </p:nvGrpSpPr>
        <p:grpSpPr>
          <a:xfrm>
            <a:off x="0" y="0"/>
            <a:ext cx="1056217" cy="801688"/>
            <a:chOff x="0" y="0"/>
            <a:chExt cx="499" cy="505"/>
          </a:xfrm>
        </p:grpSpPr>
        <p:sp>
          <p:nvSpPr>
            <p:cNvPr id="13328" name="Rectangle 212"/>
            <p:cNvSpPr>
              <a:spLocks noChangeArrowheads="1"/>
            </p:cNvSpPr>
            <p:nvPr/>
          </p:nvSpPr>
          <p:spPr bwMode="auto">
            <a:xfrm>
              <a:off x="254" y="261"/>
              <a:ext cx="245" cy="244"/>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9" name="Rectangle 213"/>
            <p:cNvSpPr>
              <a:spLocks noChangeArrowheads="1"/>
            </p:cNvSpPr>
            <p:nvPr/>
          </p:nvSpPr>
          <p:spPr bwMode="auto">
            <a:xfrm>
              <a:off x="0" y="0"/>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30" name="Rectangle 214"/>
            <p:cNvSpPr>
              <a:spLocks noChangeArrowheads="1"/>
            </p:cNvSpPr>
            <p:nvPr/>
          </p:nvSpPr>
          <p:spPr bwMode="auto">
            <a:xfrm>
              <a:off x="0" y="256"/>
              <a:ext cx="245" cy="244"/>
            </a:xfrm>
            <a:prstGeom prst="rect">
              <a:avLst/>
            </a:prstGeom>
            <a:solidFill>
              <a:schemeClr val="accent1">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9465" name="Group 226"/>
          <p:cNvGrpSpPr/>
          <p:nvPr/>
        </p:nvGrpSpPr>
        <p:grpSpPr>
          <a:xfrm>
            <a:off x="11131551" y="0"/>
            <a:ext cx="1060449" cy="1201738"/>
            <a:chOff x="0" y="0"/>
            <a:chExt cx="501" cy="757"/>
          </a:xfrm>
        </p:grpSpPr>
        <p:sp>
          <p:nvSpPr>
            <p:cNvPr id="13324" name="Rectangle 209"/>
            <p:cNvSpPr>
              <a:spLocks noChangeArrowheads="1"/>
            </p:cNvSpPr>
            <p:nvPr/>
          </p:nvSpPr>
          <p:spPr bwMode="auto">
            <a:xfrm>
              <a:off x="256" y="256"/>
              <a:ext cx="245" cy="244"/>
            </a:xfrm>
            <a:prstGeom prst="rect">
              <a:avLst/>
            </a:prstGeom>
            <a:solidFill>
              <a:schemeClr val="accent1">
                <a:alpha val="7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5" name="Rectangle 211"/>
            <p:cNvSpPr>
              <a:spLocks noChangeArrowheads="1"/>
            </p:cNvSpPr>
            <p:nvPr/>
          </p:nvSpPr>
          <p:spPr bwMode="auto">
            <a:xfrm>
              <a:off x="0" y="256"/>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15" descr="03"/>
            <p:cNvSpPr>
              <a:spLocks noChangeArrowheads="1"/>
            </p:cNvSpPr>
            <p:nvPr/>
          </p:nvSpPr>
          <p:spPr bwMode="auto">
            <a:xfrm>
              <a:off x="255" y="512"/>
              <a:ext cx="246" cy="245"/>
            </a:xfrm>
            <a:prstGeom prst="rect">
              <a:avLst/>
            </a:prstGeom>
            <a:blipFill dpi="0" rotWithShape="1">
              <a:blip r:embed="rId13"/>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Rectangle 218" descr="02"/>
            <p:cNvSpPr>
              <a:spLocks noChangeArrowheads="1"/>
            </p:cNvSpPr>
            <p:nvPr/>
          </p:nvSpPr>
          <p:spPr bwMode="auto">
            <a:xfrm>
              <a:off x="256" y="0"/>
              <a:ext cx="245" cy="242"/>
            </a:xfrm>
            <a:prstGeom prst="rect">
              <a:avLst/>
            </a:prstGeom>
            <a:blipFill dpi="0" rotWithShape="1">
              <a:blip r:embed="rId14"/>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9470" name="Rectangle 3"/>
          <p:cNvSpPr>
            <a:spLocks noGrp="1"/>
          </p:cNvSpPr>
          <p:nvPr>
            <p:ph type="body"/>
          </p:nvPr>
        </p:nvSpPr>
        <p:spPr>
          <a:xfrm>
            <a:off x="609600" y="1143000"/>
            <a:ext cx="11176000" cy="5105400"/>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9471" name="Rectangle 2"/>
          <p:cNvSpPr>
            <a:spLocks noGrp="1"/>
          </p:cNvSpPr>
          <p:nvPr>
            <p:ph type="title"/>
          </p:nvPr>
        </p:nvSpPr>
        <p:spPr>
          <a:xfrm>
            <a:off x="1092200" y="285750"/>
            <a:ext cx="9880600" cy="563563"/>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22544"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7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zh-CN" altLang="en-US" sz="17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5"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2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en-US"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6"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200" b="1">
                <a:solidFill>
                  <a:srgbClr val="000000"/>
                </a:solidFill>
                <a:latin typeface="Verdana" panose="020B0604030504040204" pitchFamily="34" charset="0"/>
              </a:defRPr>
            </a:lvl1pPr>
          </a:lstStyle>
          <a:p>
            <a:pPr lvl="0" eaLnBrk="1" fontAlgn="base" hangingPunct="1">
              <a:lnSpc>
                <a:spcPct val="110000"/>
              </a:lnSpc>
              <a:spcBef>
                <a:spcPct val="20000"/>
              </a:spcBef>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ransition/>
  <p:hf sldNum="0" hdr="0" ftr="0" dt="0"/>
  <p:txStyles>
    <p:titleStyle>
      <a:lvl1pPr algn="l" rtl="0" eaLnBrk="0" fontAlgn="base" hangingPunct="0">
        <a:spcBef>
          <a:spcPct val="0"/>
        </a:spcBef>
        <a:spcAft>
          <a:spcPct val="0"/>
        </a:spcAft>
        <a:defRPr sz="3000" b="1">
          <a:solidFill>
            <a:schemeClr val="tx2"/>
          </a:solidFill>
          <a:latin typeface="+mj-lt"/>
          <a:ea typeface="Arial" panose="020B0604020202020204" pitchFamily="34" charset="0"/>
          <a:cs typeface="Arial" panose="020B0604020202020204" pitchFamily="34" charset="0"/>
        </a:defRPr>
      </a:lvl1pPr>
      <a:lvl2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2pPr>
      <a:lvl3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3pPr>
      <a:lvl4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4pPr>
      <a:lvl5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5pPr>
      <a:lvl6pPr marL="457200" algn="l" rtl="0" eaLnBrk="0" fontAlgn="base" hangingPunct="0">
        <a:spcBef>
          <a:spcPct val="0"/>
        </a:spcBef>
        <a:spcAft>
          <a:spcPct val="0"/>
        </a:spcAft>
        <a:defRPr sz="3000" b="1">
          <a:solidFill>
            <a:schemeClr val="tx2"/>
          </a:solidFill>
          <a:latin typeface="Verdana" panose="020B0604030504040204" pitchFamily="34" charset="0"/>
        </a:defRPr>
      </a:lvl6pPr>
      <a:lvl7pPr marL="914400" algn="l" rtl="0" eaLnBrk="0" fontAlgn="base" hangingPunct="0">
        <a:spcBef>
          <a:spcPct val="0"/>
        </a:spcBef>
        <a:spcAft>
          <a:spcPct val="0"/>
        </a:spcAft>
        <a:defRPr sz="3000" b="1">
          <a:solidFill>
            <a:schemeClr val="tx2"/>
          </a:solidFill>
          <a:latin typeface="Verdana" panose="020B0604030504040204" pitchFamily="34" charset="0"/>
        </a:defRPr>
      </a:lvl7pPr>
      <a:lvl8pPr marL="1371600" algn="l" rtl="0" eaLnBrk="0" fontAlgn="base" hangingPunct="0">
        <a:spcBef>
          <a:spcPct val="0"/>
        </a:spcBef>
        <a:spcAft>
          <a:spcPct val="0"/>
        </a:spcAft>
        <a:defRPr sz="3000" b="1">
          <a:solidFill>
            <a:schemeClr val="tx2"/>
          </a:solidFill>
          <a:latin typeface="Verdana" panose="020B0604030504040204" pitchFamily="34" charset="0"/>
        </a:defRPr>
      </a:lvl8pPr>
      <a:lvl9pPr marL="1828800" algn="l" rtl="0" eaLnBrk="0" fontAlgn="base" hangingPunct="0">
        <a:spcBef>
          <a:spcPct val="0"/>
        </a:spcBef>
        <a:spcAft>
          <a:spcPct val="0"/>
        </a:spcAft>
        <a:defRPr sz="3000" b="1">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rgbClr val="000000"/>
          </a:solidFill>
          <a:latin typeface="+mn-lt"/>
          <a:ea typeface="Arial" panose="020B0604020202020204" pitchFamily="34" charset="0"/>
          <a:cs typeface="Arial" panose="020B0604020202020204" pitchFamily="34" charset="0"/>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rgbClr val="000000"/>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sz="2400">
          <a:solidFill>
            <a:srgbClr val="000000"/>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7" descr="hw172"/>
          <p:cNvPicPr>
            <a:picLocks noChangeAspect="1"/>
          </p:cNvPicPr>
          <p:nvPr userDrawn="1"/>
        </p:nvPicPr>
        <p:blipFill>
          <a:blip r:embed="rId12"/>
          <a:srcRect r="3242" b="26251"/>
          <a:stretch>
            <a:fillRect/>
          </a:stretch>
        </p:blipFill>
        <p:spPr>
          <a:xfrm>
            <a:off x="0" y="0"/>
            <a:ext cx="12192000" cy="6858000"/>
          </a:xfrm>
          <a:prstGeom prst="rect">
            <a:avLst/>
          </a:prstGeom>
          <a:noFill/>
          <a:ln w="9525">
            <a:noFill/>
          </a:ln>
        </p:spPr>
      </p:pic>
      <p:sp>
        <p:nvSpPr>
          <p:cNvPr id="4099" name="Text Box 11"/>
          <p:cNvSpPr txBox="1">
            <a:spLocks noChangeArrowheads="1"/>
          </p:cNvSpPr>
          <p:nvPr/>
        </p:nvSpPr>
        <p:spPr bwMode="auto">
          <a:xfrm>
            <a:off x="8331200" y="990600"/>
            <a:ext cx="3352800" cy="460375"/>
          </a:xfrm>
          <a:prstGeom prst="rect">
            <a:avLst/>
          </a:prstGeom>
          <a:solidFill>
            <a:srgbClr val="F2F2F2"/>
          </a:solid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2052" name="Picture 12" descr="hw172"/>
          <p:cNvPicPr>
            <a:picLocks noChangeAspect="1"/>
          </p:cNvPicPr>
          <p:nvPr userDrawn="1"/>
        </p:nvPicPr>
        <p:blipFill>
          <a:blip r:embed="rId12"/>
          <a:srcRect l="86151" t="9424" r="3242" b="83466"/>
          <a:stretch>
            <a:fillRect/>
          </a:stretch>
        </p:blipFill>
        <p:spPr>
          <a:xfrm>
            <a:off x="8636000" y="914400"/>
            <a:ext cx="1026584" cy="609600"/>
          </a:xfrm>
          <a:prstGeom prst="rect">
            <a:avLst/>
          </a:prstGeom>
          <a:noFill/>
          <a:ln w="9525">
            <a:noFill/>
          </a:ln>
        </p:spPr>
      </p:pic>
      <p:sp>
        <p:nvSpPr>
          <p:cNvPr id="2053" name="Rectangle 2"/>
          <p:cNvSpPr>
            <a:spLocks noGrp="1"/>
          </p:cNvSpPr>
          <p:nvPr>
            <p:ph type="title"/>
          </p:nvPr>
        </p:nvSpPr>
        <p:spPr>
          <a:xfrm>
            <a:off x="609600" y="274638"/>
            <a:ext cx="109728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2054" name="Rectangle 3"/>
          <p:cNvSpPr>
            <a:spLocks noGrp="1"/>
          </p:cNvSpPr>
          <p:nvPr>
            <p:ph type="body"/>
          </p:nvPr>
        </p:nvSpPr>
        <p:spPr>
          <a:xfrm>
            <a:off x="609600" y="1600200"/>
            <a:ext cx="10972800" cy="4525963"/>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103" name="日期占位符 3"/>
          <p:cNvSpPr>
            <a:spLocks noGrp="1" noChangeArrowheads="1"/>
          </p:cNvSpPr>
          <p:nvPr>
            <p:ph type="dt" sz="half" idx="2"/>
          </p:nvPr>
        </p:nvSpPr>
        <p:spPr bwMode="auto">
          <a:xfrm>
            <a:off x="609600" y="6245225"/>
            <a:ext cx="28448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solidFill>
                  <a:srgbClr val="000000"/>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04" name="页脚占位符 4"/>
          <p:cNvSpPr>
            <a:spLocks noGrp="1" noChangeArrowheads="1"/>
          </p:cNvSpPr>
          <p:nvPr>
            <p:ph type="ftr" sz="quarter" idx="3"/>
          </p:nvPr>
        </p:nvSpPr>
        <p:spPr bwMode="auto">
          <a:xfrm>
            <a:off x="4165600" y="6245225"/>
            <a:ext cx="38608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solidFill>
                  <a:srgbClr val="000000"/>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05" name="灯片编号占位符 5"/>
          <p:cNvSpPr>
            <a:spLocks noGrp="1" noChangeArrowheads="1"/>
          </p:cNvSpPr>
          <p:nvPr>
            <p:ph type="sldNum" sz="quarter" idx="4"/>
          </p:nvPr>
        </p:nvSpPr>
        <p:spPr bwMode="auto">
          <a:xfrm>
            <a:off x="8737600" y="6245225"/>
            <a:ext cx="2844800" cy="476250"/>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400">
                <a:solidFill>
                  <a:srgbClr val="000000"/>
                </a:solidFill>
              </a:defRPr>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482" name="Picture 223" descr="02"/>
          <p:cNvPicPr>
            <a:picLocks noChangeAspect="1"/>
          </p:cNvPicPr>
          <p:nvPr/>
        </p:nvPicPr>
        <p:blipFill>
          <a:blip r:embed="rId12"/>
          <a:stretch>
            <a:fillRect/>
          </a:stretch>
        </p:blipFill>
        <p:spPr>
          <a:xfrm>
            <a:off x="0" y="5029200"/>
            <a:ext cx="1604433" cy="1828800"/>
          </a:xfrm>
          <a:prstGeom prst="rect">
            <a:avLst/>
          </a:prstGeom>
          <a:noFill/>
          <a:ln w="9525">
            <a:noFill/>
          </a:ln>
        </p:spPr>
      </p:pic>
      <p:sp>
        <p:nvSpPr>
          <p:cNvPr id="13315" name="Rectangle 203"/>
          <p:cNvSpPr>
            <a:spLocks noChangeArrowheads="1"/>
          </p:cNvSpPr>
          <p:nvPr/>
        </p:nvSpPr>
        <p:spPr bwMode="auto">
          <a:xfrm>
            <a:off x="11673417" y="812800"/>
            <a:ext cx="518584" cy="387350"/>
          </a:xfrm>
          <a:prstGeom prst="rect">
            <a:avLst/>
          </a:prstGeom>
          <a:solidFill>
            <a:schemeClr val="hlink">
              <a:alpha val="59999"/>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6" name="Rectangle 210"/>
          <p:cNvSpPr>
            <a:spLocks noChangeArrowheads="1"/>
          </p:cNvSpPr>
          <p:nvPr/>
        </p:nvSpPr>
        <p:spPr bwMode="auto">
          <a:xfrm>
            <a:off x="11673417" y="0"/>
            <a:ext cx="518584" cy="387350"/>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0485" name="Group 227"/>
          <p:cNvGrpSpPr/>
          <p:nvPr/>
        </p:nvGrpSpPr>
        <p:grpSpPr>
          <a:xfrm>
            <a:off x="0" y="0"/>
            <a:ext cx="1056217" cy="801688"/>
            <a:chOff x="0" y="0"/>
            <a:chExt cx="499" cy="505"/>
          </a:xfrm>
        </p:grpSpPr>
        <p:sp>
          <p:nvSpPr>
            <p:cNvPr id="13328" name="Rectangle 212"/>
            <p:cNvSpPr>
              <a:spLocks noChangeArrowheads="1"/>
            </p:cNvSpPr>
            <p:nvPr/>
          </p:nvSpPr>
          <p:spPr bwMode="auto">
            <a:xfrm>
              <a:off x="254" y="261"/>
              <a:ext cx="245" cy="244"/>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9" name="Rectangle 213"/>
            <p:cNvSpPr>
              <a:spLocks noChangeArrowheads="1"/>
            </p:cNvSpPr>
            <p:nvPr/>
          </p:nvSpPr>
          <p:spPr bwMode="auto">
            <a:xfrm>
              <a:off x="0" y="0"/>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30" name="Rectangle 214"/>
            <p:cNvSpPr>
              <a:spLocks noChangeArrowheads="1"/>
            </p:cNvSpPr>
            <p:nvPr/>
          </p:nvSpPr>
          <p:spPr bwMode="auto">
            <a:xfrm>
              <a:off x="0" y="256"/>
              <a:ext cx="245" cy="244"/>
            </a:xfrm>
            <a:prstGeom prst="rect">
              <a:avLst/>
            </a:prstGeom>
            <a:solidFill>
              <a:schemeClr val="accent1">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0489" name="Group 226"/>
          <p:cNvGrpSpPr/>
          <p:nvPr/>
        </p:nvGrpSpPr>
        <p:grpSpPr>
          <a:xfrm>
            <a:off x="11131551" y="0"/>
            <a:ext cx="1060449" cy="1201738"/>
            <a:chOff x="0" y="0"/>
            <a:chExt cx="501" cy="757"/>
          </a:xfrm>
        </p:grpSpPr>
        <p:sp>
          <p:nvSpPr>
            <p:cNvPr id="13324" name="Rectangle 209"/>
            <p:cNvSpPr>
              <a:spLocks noChangeArrowheads="1"/>
            </p:cNvSpPr>
            <p:nvPr/>
          </p:nvSpPr>
          <p:spPr bwMode="auto">
            <a:xfrm>
              <a:off x="256" y="256"/>
              <a:ext cx="245" cy="244"/>
            </a:xfrm>
            <a:prstGeom prst="rect">
              <a:avLst/>
            </a:prstGeom>
            <a:solidFill>
              <a:schemeClr val="accent1">
                <a:alpha val="7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5" name="Rectangle 211"/>
            <p:cNvSpPr>
              <a:spLocks noChangeArrowheads="1"/>
            </p:cNvSpPr>
            <p:nvPr/>
          </p:nvSpPr>
          <p:spPr bwMode="auto">
            <a:xfrm>
              <a:off x="0" y="256"/>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15" descr="03"/>
            <p:cNvSpPr>
              <a:spLocks noChangeArrowheads="1"/>
            </p:cNvSpPr>
            <p:nvPr/>
          </p:nvSpPr>
          <p:spPr bwMode="auto">
            <a:xfrm>
              <a:off x="255" y="512"/>
              <a:ext cx="246" cy="245"/>
            </a:xfrm>
            <a:prstGeom prst="rect">
              <a:avLst/>
            </a:prstGeom>
            <a:blipFill dpi="0" rotWithShape="1">
              <a:blip r:embed="rId13"/>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Rectangle 218" descr="02"/>
            <p:cNvSpPr>
              <a:spLocks noChangeArrowheads="1"/>
            </p:cNvSpPr>
            <p:nvPr/>
          </p:nvSpPr>
          <p:spPr bwMode="auto">
            <a:xfrm>
              <a:off x="256" y="0"/>
              <a:ext cx="245" cy="242"/>
            </a:xfrm>
            <a:prstGeom prst="rect">
              <a:avLst/>
            </a:prstGeom>
            <a:blipFill dpi="0" rotWithShape="1">
              <a:blip r:embed="rId14"/>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0494" name="Rectangle 3"/>
          <p:cNvSpPr>
            <a:spLocks noGrp="1"/>
          </p:cNvSpPr>
          <p:nvPr>
            <p:ph type="body"/>
          </p:nvPr>
        </p:nvSpPr>
        <p:spPr>
          <a:xfrm>
            <a:off x="609600" y="1143000"/>
            <a:ext cx="11176000" cy="5105400"/>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0495" name="Rectangle 2"/>
          <p:cNvSpPr>
            <a:spLocks noGrp="1"/>
          </p:cNvSpPr>
          <p:nvPr>
            <p:ph type="title"/>
          </p:nvPr>
        </p:nvSpPr>
        <p:spPr>
          <a:xfrm>
            <a:off x="1092200" y="285750"/>
            <a:ext cx="9880600" cy="563563"/>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22544"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7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zh-CN" altLang="en-US" sz="17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5"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2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en-US"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6"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200" b="1">
                <a:solidFill>
                  <a:srgbClr val="000000"/>
                </a:solidFill>
                <a:latin typeface="Verdana" panose="020B0604030504040204" pitchFamily="34" charset="0"/>
              </a:defRPr>
            </a:lvl1pPr>
          </a:lstStyle>
          <a:p>
            <a:pPr lvl="0" eaLnBrk="1" fontAlgn="base" hangingPunct="1">
              <a:lnSpc>
                <a:spcPct val="110000"/>
              </a:lnSpc>
              <a:spcBef>
                <a:spcPct val="20000"/>
              </a:spcBef>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ransition/>
  <p:hf sldNum="0" hdr="0" ftr="0" dt="0"/>
  <p:txStyles>
    <p:titleStyle>
      <a:lvl1pPr algn="l" rtl="0" eaLnBrk="0" fontAlgn="base" hangingPunct="0">
        <a:spcBef>
          <a:spcPct val="0"/>
        </a:spcBef>
        <a:spcAft>
          <a:spcPct val="0"/>
        </a:spcAft>
        <a:defRPr sz="3000" b="1">
          <a:solidFill>
            <a:schemeClr val="tx2"/>
          </a:solidFill>
          <a:latin typeface="+mj-lt"/>
          <a:ea typeface="Arial" panose="020B0604020202020204" pitchFamily="34" charset="0"/>
          <a:cs typeface="Arial" panose="020B0604020202020204" pitchFamily="34" charset="0"/>
        </a:defRPr>
      </a:lvl1pPr>
      <a:lvl2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2pPr>
      <a:lvl3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3pPr>
      <a:lvl4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4pPr>
      <a:lvl5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5pPr>
      <a:lvl6pPr marL="457200" algn="l" rtl="0" eaLnBrk="0" fontAlgn="base" hangingPunct="0">
        <a:spcBef>
          <a:spcPct val="0"/>
        </a:spcBef>
        <a:spcAft>
          <a:spcPct val="0"/>
        </a:spcAft>
        <a:defRPr sz="3000" b="1">
          <a:solidFill>
            <a:schemeClr val="tx2"/>
          </a:solidFill>
          <a:latin typeface="Verdana" panose="020B0604030504040204" pitchFamily="34" charset="0"/>
        </a:defRPr>
      </a:lvl6pPr>
      <a:lvl7pPr marL="914400" algn="l" rtl="0" eaLnBrk="0" fontAlgn="base" hangingPunct="0">
        <a:spcBef>
          <a:spcPct val="0"/>
        </a:spcBef>
        <a:spcAft>
          <a:spcPct val="0"/>
        </a:spcAft>
        <a:defRPr sz="3000" b="1">
          <a:solidFill>
            <a:schemeClr val="tx2"/>
          </a:solidFill>
          <a:latin typeface="Verdana" panose="020B0604030504040204" pitchFamily="34" charset="0"/>
        </a:defRPr>
      </a:lvl7pPr>
      <a:lvl8pPr marL="1371600" algn="l" rtl="0" eaLnBrk="0" fontAlgn="base" hangingPunct="0">
        <a:spcBef>
          <a:spcPct val="0"/>
        </a:spcBef>
        <a:spcAft>
          <a:spcPct val="0"/>
        </a:spcAft>
        <a:defRPr sz="3000" b="1">
          <a:solidFill>
            <a:schemeClr val="tx2"/>
          </a:solidFill>
          <a:latin typeface="Verdana" panose="020B0604030504040204" pitchFamily="34" charset="0"/>
        </a:defRPr>
      </a:lvl8pPr>
      <a:lvl9pPr marL="1828800" algn="l" rtl="0" eaLnBrk="0" fontAlgn="base" hangingPunct="0">
        <a:spcBef>
          <a:spcPct val="0"/>
        </a:spcBef>
        <a:spcAft>
          <a:spcPct val="0"/>
        </a:spcAft>
        <a:defRPr sz="3000" b="1">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rgbClr val="000000"/>
          </a:solidFill>
          <a:latin typeface="+mn-lt"/>
          <a:ea typeface="Arial" panose="020B0604020202020204" pitchFamily="34" charset="0"/>
          <a:cs typeface="Arial" panose="020B0604020202020204" pitchFamily="34" charset="0"/>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rgbClr val="000000"/>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sz="2400">
          <a:solidFill>
            <a:srgbClr val="000000"/>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506" name="Picture 223" descr="02"/>
          <p:cNvPicPr>
            <a:picLocks noChangeAspect="1"/>
          </p:cNvPicPr>
          <p:nvPr/>
        </p:nvPicPr>
        <p:blipFill>
          <a:blip r:embed="rId12"/>
          <a:stretch>
            <a:fillRect/>
          </a:stretch>
        </p:blipFill>
        <p:spPr>
          <a:xfrm>
            <a:off x="0" y="5029200"/>
            <a:ext cx="1604433" cy="1828800"/>
          </a:xfrm>
          <a:prstGeom prst="rect">
            <a:avLst/>
          </a:prstGeom>
          <a:noFill/>
          <a:ln w="9525">
            <a:noFill/>
          </a:ln>
        </p:spPr>
      </p:pic>
      <p:sp>
        <p:nvSpPr>
          <p:cNvPr id="13315" name="Rectangle 203"/>
          <p:cNvSpPr>
            <a:spLocks noChangeArrowheads="1"/>
          </p:cNvSpPr>
          <p:nvPr/>
        </p:nvSpPr>
        <p:spPr bwMode="auto">
          <a:xfrm>
            <a:off x="11673417" y="812800"/>
            <a:ext cx="518584" cy="387350"/>
          </a:xfrm>
          <a:prstGeom prst="rect">
            <a:avLst/>
          </a:prstGeom>
          <a:solidFill>
            <a:schemeClr val="hlink">
              <a:alpha val="59999"/>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6" name="Rectangle 210"/>
          <p:cNvSpPr>
            <a:spLocks noChangeArrowheads="1"/>
          </p:cNvSpPr>
          <p:nvPr/>
        </p:nvSpPr>
        <p:spPr bwMode="auto">
          <a:xfrm>
            <a:off x="11673417" y="0"/>
            <a:ext cx="518584" cy="387350"/>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1509" name="Group 227"/>
          <p:cNvGrpSpPr/>
          <p:nvPr/>
        </p:nvGrpSpPr>
        <p:grpSpPr>
          <a:xfrm>
            <a:off x="0" y="0"/>
            <a:ext cx="1056217" cy="801688"/>
            <a:chOff x="0" y="0"/>
            <a:chExt cx="499" cy="505"/>
          </a:xfrm>
        </p:grpSpPr>
        <p:sp>
          <p:nvSpPr>
            <p:cNvPr id="13328" name="Rectangle 212"/>
            <p:cNvSpPr>
              <a:spLocks noChangeArrowheads="1"/>
            </p:cNvSpPr>
            <p:nvPr/>
          </p:nvSpPr>
          <p:spPr bwMode="auto">
            <a:xfrm>
              <a:off x="254" y="261"/>
              <a:ext cx="245" cy="244"/>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9" name="Rectangle 213"/>
            <p:cNvSpPr>
              <a:spLocks noChangeArrowheads="1"/>
            </p:cNvSpPr>
            <p:nvPr/>
          </p:nvSpPr>
          <p:spPr bwMode="auto">
            <a:xfrm>
              <a:off x="0" y="0"/>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30" name="Rectangle 214"/>
            <p:cNvSpPr>
              <a:spLocks noChangeArrowheads="1"/>
            </p:cNvSpPr>
            <p:nvPr/>
          </p:nvSpPr>
          <p:spPr bwMode="auto">
            <a:xfrm>
              <a:off x="0" y="256"/>
              <a:ext cx="245" cy="244"/>
            </a:xfrm>
            <a:prstGeom prst="rect">
              <a:avLst/>
            </a:prstGeom>
            <a:solidFill>
              <a:schemeClr val="accent1">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1513" name="Group 226"/>
          <p:cNvGrpSpPr/>
          <p:nvPr/>
        </p:nvGrpSpPr>
        <p:grpSpPr>
          <a:xfrm>
            <a:off x="11131551" y="0"/>
            <a:ext cx="1060449" cy="1201738"/>
            <a:chOff x="0" y="0"/>
            <a:chExt cx="501" cy="757"/>
          </a:xfrm>
        </p:grpSpPr>
        <p:sp>
          <p:nvSpPr>
            <p:cNvPr id="13324" name="Rectangle 209"/>
            <p:cNvSpPr>
              <a:spLocks noChangeArrowheads="1"/>
            </p:cNvSpPr>
            <p:nvPr/>
          </p:nvSpPr>
          <p:spPr bwMode="auto">
            <a:xfrm>
              <a:off x="256" y="256"/>
              <a:ext cx="245" cy="244"/>
            </a:xfrm>
            <a:prstGeom prst="rect">
              <a:avLst/>
            </a:prstGeom>
            <a:solidFill>
              <a:schemeClr val="accent1">
                <a:alpha val="7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5" name="Rectangle 211"/>
            <p:cNvSpPr>
              <a:spLocks noChangeArrowheads="1"/>
            </p:cNvSpPr>
            <p:nvPr/>
          </p:nvSpPr>
          <p:spPr bwMode="auto">
            <a:xfrm>
              <a:off x="0" y="256"/>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15" descr="03"/>
            <p:cNvSpPr>
              <a:spLocks noChangeArrowheads="1"/>
            </p:cNvSpPr>
            <p:nvPr/>
          </p:nvSpPr>
          <p:spPr bwMode="auto">
            <a:xfrm>
              <a:off x="255" y="512"/>
              <a:ext cx="246" cy="245"/>
            </a:xfrm>
            <a:prstGeom prst="rect">
              <a:avLst/>
            </a:prstGeom>
            <a:blipFill dpi="0" rotWithShape="1">
              <a:blip r:embed="rId13"/>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Rectangle 218" descr="02"/>
            <p:cNvSpPr>
              <a:spLocks noChangeArrowheads="1"/>
            </p:cNvSpPr>
            <p:nvPr/>
          </p:nvSpPr>
          <p:spPr bwMode="auto">
            <a:xfrm>
              <a:off x="256" y="0"/>
              <a:ext cx="245" cy="242"/>
            </a:xfrm>
            <a:prstGeom prst="rect">
              <a:avLst/>
            </a:prstGeom>
            <a:blipFill dpi="0" rotWithShape="1">
              <a:blip r:embed="rId14"/>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1518" name="Rectangle 3"/>
          <p:cNvSpPr>
            <a:spLocks noGrp="1"/>
          </p:cNvSpPr>
          <p:nvPr>
            <p:ph type="body"/>
          </p:nvPr>
        </p:nvSpPr>
        <p:spPr>
          <a:xfrm>
            <a:off x="609600" y="1143000"/>
            <a:ext cx="11176000" cy="5105400"/>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1519" name="Rectangle 2"/>
          <p:cNvSpPr>
            <a:spLocks noGrp="1"/>
          </p:cNvSpPr>
          <p:nvPr>
            <p:ph type="title"/>
          </p:nvPr>
        </p:nvSpPr>
        <p:spPr>
          <a:xfrm>
            <a:off x="1092200" y="285750"/>
            <a:ext cx="9880600" cy="563563"/>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22544"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7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zh-CN" altLang="en-US" sz="17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5"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2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en-US"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6"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200" b="1">
                <a:solidFill>
                  <a:srgbClr val="000000"/>
                </a:solidFill>
                <a:latin typeface="Verdana" panose="020B0604030504040204" pitchFamily="34" charset="0"/>
              </a:defRPr>
            </a:lvl1pPr>
          </a:lstStyle>
          <a:p>
            <a:pPr lvl="0" eaLnBrk="1" fontAlgn="base" hangingPunct="1">
              <a:lnSpc>
                <a:spcPct val="110000"/>
              </a:lnSpc>
              <a:spcBef>
                <a:spcPct val="20000"/>
              </a:spcBef>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ransition/>
  <p:hf sldNum="0" hdr="0" ftr="0" dt="0"/>
  <p:txStyles>
    <p:titleStyle>
      <a:lvl1pPr algn="l" rtl="0" eaLnBrk="0" fontAlgn="base" hangingPunct="0">
        <a:spcBef>
          <a:spcPct val="0"/>
        </a:spcBef>
        <a:spcAft>
          <a:spcPct val="0"/>
        </a:spcAft>
        <a:defRPr sz="3000" b="1">
          <a:solidFill>
            <a:schemeClr val="tx2"/>
          </a:solidFill>
          <a:latin typeface="+mj-lt"/>
          <a:ea typeface="Arial" panose="020B0604020202020204" pitchFamily="34" charset="0"/>
          <a:cs typeface="Arial" panose="020B0604020202020204" pitchFamily="34" charset="0"/>
        </a:defRPr>
      </a:lvl1pPr>
      <a:lvl2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2pPr>
      <a:lvl3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3pPr>
      <a:lvl4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4pPr>
      <a:lvl5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5pPr>
      <a:lvl6pPr marL="457200" algn="l" rtl="0" eaLnBrk="0" fontAlgn="base" hangingPunct="0">
        <a:spcBef>
          <a:spcPct val="0"/>
        </a:spcBef>
        <a:spcAft>
          <a:spcPct val="0"/>
        </a:spcAft>
        <a:defRPr sz="3000" b="1">
          <a:solidFill>
            <a:schemeClr val="tx2"/>
          </a:solidFill>
          <a:latin typeface="Verdana" panose="020B0604030504040204" pitchFamily="34" charset="0"/>
        </a:defRPr>
      </a:lvl6pPr>
      <a:lvl7pPr marL="914400" algn="l" rtl="0" eaLnBrk="0" fontAlgn="base" hangingPunct="0">
        <a:spcBef>
          <a:spcPct val="0"/>
        </a:spcBef>
        <a:spcAft>
          <a:spcPct val="0"/>
        </a:spcAft>
        <a:defRPr sz="3000" b="1">
          <a:solidFill>
            <a:schemeClr val="tx2"/>
          </a:solidFill>
          <a:latin typeface="Verdana" panose="020B0604030504040204" pitchFamily="34" charset="0"/>
        </a:defRPr>
      </a:lvl7pPr>
      <a:lvl8pPr marL="1371600" algn="l" rtl="0" eaLnBrk="0" fontAlgn="base" hangingPunct="0">
        <a:spcBef>
          <a:spcPct val="0"/>
        </a:spcBef>
        <a:spcAft>
          <a:spcPct val="0"/>
        </a:spcAft>
        <a:defRPr sz="3000" b="1">
          <a:solidFill>
            <a:schemeClr val="tx2"/>
          </a:solidFill>
          <a:latin typeface="Verdana" panose="020B0604030504040204" pitchFamily="34" charset="0"/>
        </a:defRPr>
      </a:lvl8pPr>
      <a:lvl9pPr marL="1828800" algn="l" rtl="0" eaLnBrk="0" fontAlgn="base" hangingPunct="0">
        <a:spcBef>
          <a:spcPct val="0"/>
        </a:spcBef>
        <a:spcAft>
          <a:spcPct val="0"/>
        </a:spcAft>
        <a:defRPr sz="3000" b="1">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rgbClr val="000000"/>
          </a:solidFill>
          <a:latin typeface="+mn-lt"/>
          <a:ea typeface="Arial" panose="020B0604020202020204" pitchFamily="34" charset="0"/>
          <a:cs typeface="Arial" panose="020B0604020202020204" pitchFamily="34" charset="0"/>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rgbClr val="000000"/>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sz="2400">
          <a:solidFill>
            <a:srgbClr val="000000"/>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530" name="Picture 223" descr="02"/>
          <p:cNvPicPr>
            <a:picLocks noChangeAspect="1"/>
          </p:cNvPicPr>
          <p:nvPr/>
        </p:nvPicPr>
        <p:blipFill>
          <a:blip r:embed="rId12"/>
          <a:stretch>
            <a:fillRect/>
          </a:stretch>
        </p:blipFill>
        <p:spPr>
          <a:xfrm>
            <a:off x="0" y="5029200"/>
            <a:ext cx="1604433" cy="1828800"/>
          </a:xfrm>
          <a:prstGeom prst="rect">
            <a:avLst/>
          </a:prstGeom>
          <a:noFill/>
          <a:ln w="9525">
            <a:noFill/>
          </a:ln>
        </p:spPr>
      </p:pic>
      <p:sp>
        <p:nvSpPr>
          <p:cNvPr id="13315" name="Rectangle 203"/>
          <p:cNvSpPr>
            <a:spLocks noChangeArrowheads="1"/>
          </p:cNvSpPr>
          <p:nvPr/>
        </p:nvSpPr>
        <p:spPr bwMode="auto">
          <a:xfrm>
            <a:off x="11673417" y="812800"/>
            <a:ext cx="518584" cy="387350"/>
          </a:xfrm>
          <a:prstGeom prst="rect">
            <a:avLst/>
          </a:prstGeom>
          <a:solidFill>
            <a:schemeClr val="hlink">
              <a:alpha val="59999"/>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6" name="Rectangle 210"/>
          <p:cNvSpPr>
            <a:spLocks noChangeArrowheads="1"/>
          </p:cNvSpPr>
          <p:nvPr/>
        </p:nvSpPr>
        <p:spPr bwMode="auto">
          <a:xfrm>
            <a:off x="11673417" y="0"/>
            <a:ext cx="518584" cy="387350"/>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2533" name="Group 227"/>
          <p:cNvGrpSpPr/>
          <p:nvPr/>
        </p:nvGrpSpPr>
        <p:grpSpPr>
          <a:xfrm>
            <a:off x="0" y="0"/>
            <a:ext cx="1056217" cy="801688"/>
            <a:chOff x="0" y="0"/>
            <a:chExt cx="499" cy="505"/>
          </a:xfrm>
        </p:grpSpPr>
        <p:sp>
          <p:nvSpPr>
            <p:cNvPr id="13328" name="Rectangle 212"/>
            <p:cNvSpPr>
              <a:spLocks noChangeArrowheads="1"/>
            </p:cNvSpPr>
            <p:nvPr/>
          </p:nvSpPr>
          <p:spPr bwMode="auto">
            <a:xfrm>
              <a:off x="254" y="261"/>
              <a:ext cx="245" cy="244"/>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9" name="Rectangle 213"/>
            <p:cNvSpPr>
              <a:spLocks noChangeArrowheads="1"/>
            </p:cNvSpPr>
            <p:nvPr/>
          </p:nvSpPr>
          <p:spPr bwMode="auto">
            <a:xfrm>
              <a:off x="0" y="0"/>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30" name="Rectangle 214"/>
            <p:cNvSpPr>
              <a:spLocks noChangeArrowheads="1"/>
            </p:cNvSpPr>
            <p:nvPr/>
          </p:nvSpPr>
          <p:spPr bwMode="auto">
            <a:xfrm>
              <a:off x="0" y="256"/>
              <a:ext cx="245" cy="244"/>
            </a:xfrm>
            <a:prstGeom prst="rect">
              <a:avLst/>
            </a:prstGeom>
            <a:solidFill>
              <a:schemeClr val="accent1">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2537" name="Group 226"/>
          <p:cNvGrpSpPr/>
          <p:nvPr/>
        </p:nvGrpSpPr>
        <p:grpSpPr>
          <a:xfrm>
            <a:off x="11131551" y="0"/>
            <a:ext cx="1060449" cy="1201738"/>
            <a:chOff x="0" y="0"/>
            <a:chExt cx="501" cy="757"/>
          </a:xfrm>
        </p:grpSpPr>
        <p:sp>
          <p:nvSpPr>
            <p:cNvPr id="13324" name="Rectangle 209"/>
            <p:cNvSpPr>
              <a:spLocks noChangeArrowheads="1"/>
            </p:cNvSpPr>
            <p:nvPr/>
          </p:nvSpPr>
          <p:spPr bwMode="auto">
            <a:xfrm>
              <a:off x="256" y="256"/>
              <a:ext cx="245" cy="244"/>
            </a:xfrm>
            <a:prstGeom prst="rect">
              <a:avLst/>
            </a:prstGeom>
            <a:solidFill>
              <a:schemeClr val="accent1">
                <a:alpha val="7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5" name="Rectangle 211"/>
            <p:cNvSpPr>
              <a:spLocks noChangeArrowheads="1"/>
            </p:cNvSpPr>
            <p:nvPr/>
          </p:nvSpPr>
          <p:spPr bwMode="auto">
            <a:xfrm>
              <a:off x="0" y="256"/>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15" descr="03"/>
            <p:cNvSpPr>
              <a:spLocks noChangeArrowheads="1"/>
            </p:cNvSpPr>
            <p:nvPr/>
          </p:nvSpPr>
          <p:spPr bwMode="auto">
            <a:xfrm>
              <a:off x="255" y="512"/>
              <a:ext cx="246" cy="245"/>
            </a:xfrm>
            <a:prstGeom prst="rect">
              <a:avLst/>
            </a:prstGeom>
            <a:blipFill dpi="0" rotWithShape="1">
              <a:blip r:embed="rId13"/>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Rectangle 218" descr="02"/>
            <p:cNvSpPr>
              <a:spLocks noChangeArrowheads="1"/>
            </p:cNvSpPr>
            <p:nvPr/>
          </p:nvSpPr>
          <p:spPr bwMode="auto">
            <a:xfrm>
              <a:off x="256" y="0"/>
              <a:ext cx="245" cy="242"/>
            </a:xfrm>
            <a:prstGeom prst="rect">
              <a:avLst/>
            </a:prstGeom>
            <a:blipFill dpi="0" rotWithShape="1">
              <a:blip r:embed="rId14"/>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2542" name="Rectangle 3"/>
          <p:cNvSpPr>
            <a:spLocks noGrp="1"/>
          </p:cNvSpPr>
          <p:nvPr>
            <p:ph type="body"/>
          </p:nvPr>
        </p:nvSpPr>
        <p:spPr>
          <a:xfrm>
            <a:off x="609600" y="1143000"/>
            <a:ext cx="11176000" cy="5105400"/>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2543" name="Rectangle 2"/>
          <p:cNvSpPr>
            <a:spLocks noGrp="1"/>
          </p:cNvSpPr>
          <p:nvPr>
            <p:ph type="title"/>
          </p:nvPr>
        </p:nvSpPr>
        <p:spPr>
          <a:xfrm>
            <a:off x="1092200" y="285750"/>
            <a:ext cx="9880600" cy="563563"/>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22544"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7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zh-CN" altLang="en-US" sz="17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5"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2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en-US"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6"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200" b="1">
                <a:solidFill>
                  <a:srgbClr val="000000"/>
                </a:solidFill>
                <a:latin typeface="Verdana" panose="020B0604030504040204" pitchFamily="34" charset="0"/>
              </a:defRPr>
            </a:lvl1pPr>
          </a:lstStyle>
          <a:p>
            <a:pPr lvl="0" eaLnBrk="1" fontAlgn="base" hangingPunct="1">
              <a:lnSpc>
                <a:spcPct val="110000"/>
              </a:lnSpc>
              <a:spcBef>
                <a:spcPct val="20000"/>
              </a:spcBef>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ransition/>
  <p:hf sldNum="0" hdr="0" ftr="0" dt="0"/>
  <p:txStyles>
    <p:titleStyle>
      <a:lvl1pPr algn="l" rtl="0" eaLnBrk="0" fontAlgn="base" hangingPunct="0">
        <a:spcBef>
          <a:spcPct val="0"/>
        </a:spcBef>
        <a:spcAft>
          <a:spcPct val="0"/>
        </a:spcAft>
        <a:defRPr sz="3000" b="1">
          <a:solidFill>
            <a:schemeClr val="tx2"/>
          </a:solidFill>
          <a:latin typeface="+mj-lt"/>
          <a:ea typeface="Arial" panose="020B0604020202020204" pitchFamily="34" charset="0"/>
          <a:cs typeface="Arial" panose="020B0604020202020204" pitchFamily="34" charset="0"/>
        </a:defRPr>
      </a:lvl1pPr>
      <a:lvl2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2pPr>
      <a:lvl3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3pPr>
      <a:lvl4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4pPr>
      <a:lvl5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5pPr>
      <a:lvl6pPr marL="457200" algn="l" rtl="0" eaLnBrk="0" fontAlgn="base" hangingPunct="0">
        <a:spcBef>
          <a:spcPct val="0"/>
        </a:spcBef>
        <a:spcAft>
          <a:spcPct val="0"/>
        </a:spcAft>
        <a:defRPr sz="3000" b="1">
          <a:solidFill>
            <a:schemeClr val="tx2"/>
          </a:solidFill>
          <a:latin typeface="Verdana" panose="020B0604030504040204" pitchFamily="34" charset="0"/>
        </a:defRPr>
      </a:lvl6pPr>
      <a:lvl7pPr marL="914400" algn="l" rtl="0" eaLnBrk="0" fontAlgn="base" hangingPunct="0">
        <a:spcBef>
          <a:spcPct val="0"/>
        </a:spcBef>
        <a:spcAft>
          <a:spcPct val="0"/>
        </a:spcAft>
        <a:defRPr sz="3000" b="1">
          <a:solidFill>
            <a:schemeClr val="tx2"/>
          </a:solidFill>
          <a:latin typeface="Verdana" panose="020B0604030504040204" pitchFamily="34" charset="0"/>
        </a:defRPr>
      </a:lvl7pPr>
      <a:lvl8pPr marL="1371600" algn="l" rtl="0" eaLnBrk="0" fontAlgn="base" hangingPunct="0">
        <a:spcBef>
          <a:spcPct val="0"/>
        </a:spcBef>
        <a:spcAft>
          <a:spcPct val="0"/>
        </a:spcAft>
        <a:defRPr sz="3000" b="1">
          <a:solidFill>
            <a:schemeClr val="tx2"/>
          </a:solidFill>
          <a:latin typeface="Verdana" panose="020B0604030504040204" pitchFamily="34" charset="0"/>
        </a:defRPr>
      </a:lvl8pPr>
      <a:lvl9pPr marL="1828800" algn="l" rtl="0" eaLnBrk="0" fontAlgn="base" hangingPunct="0">
        <a:spcBef>
          <a:spcPct val="0"/>
        </a:spcBef>
        <a:spcAft>
          <a:spcPct val="0"/>
        </a:spcAft>
        <a:defRPr sz="3000" b="1">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rgbClr val="000000"/>
          </a:solidFill>
          <a:latin typeface="+mn-lt"/>
          <a:ea typeface="Arial" panose="020B0604020202020204" pitchFamily="34" charset="0"/>
          <a:cs typeface="Arial" panose="020B0604020202020204" pitchFamily="34" charset="0"/>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rgbClr val="000000"/>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sz="2400">
          <a:solidFill>
            <a:srgbClr val="000000"/>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554" name="Picture 223" descr="02"/>
          <p:cNvPicPr>
            <a:picLocks noChangeAspect="1"/>
          </p:cNvPicPr>
          <p:nvPr/>
        </p:nvPicPr>
        <p:blipFill>
          <a:blip r:embed="rId12"/>
          <a:stretch>
            <a:fillRect/>
          </a:stretch>
        </p:blipFill>
        <p:spPr>
          <a:xfrm>
            <a:off x="0" y="5029200"/>
            <a:ext cx="1604433" cy="1828800"/>
          </a:xfrm>
          <a:prstGeom prst="rect">
            <a:avLst/>
          </a:prstGeom>
          <a:noFill/>
          <a:ln w="9525">
            <a:noFill/>
          </a:ln>
        </p:spPr>
      </p:pic>
      <p:sp>
        <p:nvSpPr>
          <p:cNvPr id="13315" name="Rectangle 203"/>
          <p:cNvSpPr>
            <a:spLocks noChangeArrowheads="1"/>
          </p:cNvSpPr>
          <p:nvPr/>
        </p:nvSpPr>
        <p:spPr bwMode="auto">
          <a:xfrm>
            <a:off x="11673417" y="812800"/>
            <a:ext cx="518584" cy="387350"/>
          </a:xfrm>
          <a:prstGeom prst="rect">
            <a:avLst/>
          </a:prstGeom>
          <a:solidFill>
            <a:schemeClr val="hlink">
              <a:alpha val="59999"/>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6" name="Rectangle 210"/>
          <p:cNvSpPr>
            <a:spLocks noChangeArrowheads="1"/>
          </p:cNvSpPr>
          <p:nvPr/>
        </p:nvSpPr>
        <p:spPr bwMode="auto">
          <a:xfrm>
            <a:off x="11673417" y="0"/>
            <a:ext cx="518584" cy="387350"/>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3557" name="Group 227"/>
          <p:cNvGrpSpPr/>
          <p:nvPr/>
        </p:nvGrpSpPr>
        <p:grpSpPr>
          <a:xfrm>
            <a:off x="0" y="0"/>
            <a:ext cx="1056217" cy="801688"/>
            <a:chOff x="0" y="0"/>
            <a:chExt cx="499" cy="505"/>
          </a:xfrm>
        </p:grpSpPr>
        <p:sp>
          <p:nvSpPr>
            <p:cNvPr id="13328" name="Rectangle 212"/>
            <p:cNvSpPr>
              <a:spLocks noChangeArrowheads="1"/>
            </p:cNvSpPr>
            <p:nvPr/>
          </p:nvSpPr>
          <p:spPr bwMode="auto">
            <a:xfrm>
              <a:off x="254" y="261"/>
              <a:ext cx="245" cy="244"/>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9" name="Rectangle 213"/>
            <p:cNvSpPr>
              <a:spLocks noChangeArrowheads="1"/>
            </p:cNvSpPr>
            <p:nvPr/>
          </p:nvSpPr>
          <p:spPr bwMode="auto">
            <a:xfrm>
              <a:off x="0" y="0"/>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30" name="Rectangle 214"/>
            <p:cNvSpPr>
              <a:spLocks noChangeArrowheads="1"/>
            </p:cNvSpPr>
            <p:nvPr/>
          </p:nvSpPr>
          <p:spPr bwMode="auto">
            <a:xfrm>
              <a:off x="0" y="256"/>
              <a:ext cx="245" cy="244"/>
            </a:xfrm>
            <a:prstGeom prst="rect">
              <a:avLst/>
            </a:prstGeom>
            <a:solidFill>
              <a:schemeClr val="accent1">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3561" name="Group 226"/>
          <p:cNvGrpSpPr/>
          <p:nvPr/>
        </p:nvGrpSpPr>
        <p:grpSpPr>
          <a:xfrm>
            <a:off x="11131551" y="0"/>
            <a:ext cx="1060449" cy="1201738"/>
            <a:chOff x="0" y="0"/>
            <a:chExt cx="501" cy="757"/>
          </a:xfrm>
        </p:grpSpPr>
        <p:sp>
          <p:nvSpPr>
            <p:cNvPr id="13324" name="Rectangle 209"/>
            <p:cNvSpPr>
              <a:spLocks noChangeArrowheads="1"/>
            </p:cNvSpPr>
            <p:nvPr/>
          </p:nvSpPr>
          <p:spPr bwMode="auto">
            <a:xfrm>
              <a:off x="256" y="256"/>
              <a:ext cx="245" cy="244"/>
            </a:xfrm>
            <a:prstGeom prst="rect">
              <a:avLst/>
            </a:prstGeom>
            <a:solidFill>
              <a:schemeClr val="accent1">
                <a:alpha val="7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5" name="Rectangle 211"/>
            <p:cNvSpPr>
              <a:spLocks noChangeArrowheads="1"/>
            </p:cNvSpPr>
            <p:nvPr/>
          </p:nvSpPr>
          <p:spPr bwMode="auto">
            <a:xfrm>
              <a:off x="0" y="256"/>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15" descr="03"/>
            <p:cNvSpPr>
              <a:spLocks noChangeArrowheads="1"/>
            </p:cNvSpPr>
            <p:nvPr/>
          </p:nvSpPr>
          <p:spPr bwMode="auto">
            <a:xfrm>
              <a:off x="255" y="512"/>
              <a:ext cx="246" cy="245"/>
            </a:xfrm>
            <a:prstGeom prst="rect">
              <a:avLst/>
            </a:prstGeom>
            <a:blipFill dpi="0" rotWithShape="1">
              <a:blip r:embed="rId13"/>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Rectangle 218" descr="02"/>
            <p:cNvSpPr>
              <a:spLocks noChangeArrowheads="1"/>
            </p:cNvSpPr>
            <p:nvPr/>
          </p:nvSpPr>
          <p:spPr bwMode="auto">
            <a:xfrm>
              <a:off x="256" y="0"/>
              <a:ext cx="245" cy="242"/>
            </a:xfrm>
            <a:prstGeom prst="rect">
              <a:avLst/>
            </a:prstGeom>
            <a:blipFill dpi="0" rotWithShape="1">
              <a:blip r:embed="rId14"/>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3566" name="Rectangle 3"/>
          <p:cNvSpPr>
            <a:spLocks noGrp="1"/>
          </p:cNvSpPr>
          <p:nvPr>
            <p:ph type="body"/>
          </p:nvPr>
        </p:nvSpPr>
        <p:spPr>
          <a:xfrm>
            <a:off x="609600" y="1143000"/>
            <a:ext cx="11176000" cy="5105400"/>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567" name="Rectangle 2"/>
          <p:cNvSpPr>
            <a:spLocks noGrp="1"/>
          </p:cNvSpPr>
          <p:nvPr>
            <p:ph type="title"/>
          </p:nvPr>
        </p:nvSpPr>
        <p:spPr>
          <a:xfrm>
            <a:off x="1092200" y="285750"/>
            <a:ext cx="9880600" cy="563563"/>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22544"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7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zh-CN" altLang="en-US" sz="17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5"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2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en-US"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6"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200" b="1">
                <a:solidFill>
                  <a:srgbClr val="000000"/>
                </a:solidFill>
                <a:latin typeface="Verdana" panose="020B0604030504040204" pitchFamily="34" charset="0"/>
              </a:defRPr>
            </a:lvl1pPr>
          </a:lstStyle>
          <a:p>
            <a:pPr lvl="0" eaLnBrk="1" fontAlgn="base" hangingPunct="1">
              <a:lnSpc>
                <a:spcPct val="110000"/>
              </a:lnSpc>
              <a:spcBef>
                <a:spcPct val="20000"/>
              </a:spcBef>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ransition/>
  <p:hf sldNum="0" hdr="0" ftr="0" dt="0"/>
  <p:txStyles>
    <p:titleStyle>
      <a:lvl1pPr algn="l" rtl="0" eaLnBrk="0" fontAlgn="base" hangingPunct="0">
        <a:spcBef>
          <a:spcPct val="0"/>
        </a:spcBef>
        <a:spcAft>
          <a:spcPct val="0"/>
        </a:spcAft>
        <a:defRPr sz="3000" b="1">
          <a:solidFill>
            <a:schemeClr val="tx2"/>
          </a:solidFill>
          <a:latin typeface="+mj-lt"/>
          <a:ea typeface="Arial" panose="020B0604020202020204" pitchFamily="34" charset="0"/>
          <a:cs typeface="Arial" panose="020B0604020202020204" pitchFamily="34" charset="0"/>
        </a:defRPr>
      </a:lvl1pPr>
      <a:lvl2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2pPr>
      <a:lvl3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3pPr>
      <a:lvl4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4pPr>
      <a:lvl5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5pPr>
      <a:lvl6pPr marL="457200" algn="l" rtl="0" eaLnBrk="0" fontAlgn="base" hangingPunct="0">
        <a:spcBef>
          <a:spcPct val="0"/>
        </a:spcBef>
        <a:spcAft>
          <a:spcPct val="0"/>
        </a:spcAft>
        <a:defRPr sz="3000" b="1">
          <a:solidFill>
            <a:schemeClr val="tx2"/>
          </a:solidFill>
          <a:latin typeface="Verdana" panose="020B0604030504040204" pitchFamily="34" charset="0"/>
        </a:defRPr>
      </a:lvl6pPr>
      <a:lvl7pPr marL="914400" algn="l" rtl="0" eaLnBrk="0" fontAlgn="base" hangingPunct="0">
        <a:spcBef>
          <a:spcPct val="0"/>
        </a:spcBef>
        <a:spcAft>
          <a:spcPct val="0"/>
        </a:spcAft>
        <a:defRPr sz="3000" b="1">
          <a:solidFill>
            <a:schemeClr val="tx2"/>
          </a:solidFill>
          <a:latin typeface="Verdana" panose="020B0604030504040204" pitchFamily="34" charset="0"/>
        </a:defRPr>
      </a:lvl7pPr>
      <a:lvl8pPr marL="1371600" algn="l" rtl="0" eaLnBrk="0" fontAlgn="base" hangingPunct="0">
        <a:spcBef>
          <a:spcPct val="0"/>
        </a:spcBef>
        <a:spcAft>
          <a:spcPct val="0"/>
        </a:spcAft>
        <a:defRPr sz="3000" b="1">
          <a:solidFill>
            <a:schemeClr val="tx2"/>
          </a:solidFill>
          <a:latin typeface="Verdana" panose="020B0604030504040204" pitchFamily="34" charset="0"/>
        </a:defRPr>
      </a:lvl8pPr>
      <a:lvl9pPr marL="1828800" algn="l" rtl="0" eaLnBrk="0" fontAlgn="base" hangingPunct="0">
        <a:spcBef>
          <a:spcPct val="0"/>
        </a:spcBef>
        <a:spcAft>
          <a:spcPct val="0"/>
        </a:spcAft>
        <a:defRPr sz="3000" b="1">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rgbClr val="000000"/>
          </a:solidFill>
          <a:latin typeface="+mn-lt"/>
          <a:ea typeface="Arial" panose="020B0604020202020204" pitchFamily="34" charset="0"/>
          <a:cs typeface="Arial" panose="020B0604020202020204" pitchFamily="34" charset="0"/>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rgbClr val="000000"/>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sz="2400">
          <a:solidFill>
            <a:srgbClr val="000000"/>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602" name="Picture 223" descr="02"/>
          <p:cNvPicPr>
            <a:picLocks noChangeAspect="1"/>
          </p:cNvPicPr>
          <p:nvPr/>
        </p:nvPicPr>
        <p:blipFill>
          <a:blip r:embed="rId12"/>
          <a:stretch>
            <a:fillRect/>
          </a:stretch>
        </p:blipFill>
        <p:spPr>
          <a:xfrm>
            <a:off x="0" y="5029200"/>
            <a:ext cx="1604433" cy="1828800"/>
          </a:xfrm>
          <a:prstGeom prst="rect">
            <a:avLst/>
          </a:prstGeom>
          <a:noFill/>
          <a:ln w="9525">
            <a:noFill/>
          </a:ln>
        </p:spPr>
      </p:pic>
      <p:sp>
        <p:nvSpPr>
          <p:cNvPr id="13315" name="Rectangle 203"/>
          <p:cNvSpPr>
            <a:spLocks noChangeArrowheads="1"/>
          </p:cNvSpPr>
          <p:nvPr/>
        </p:nvSpPr>
        <p:spPr bwMode="auto">
          <a:xfrm>
            <a:off x="11673417" y="812800"/>
            <a:ext cx="518584" cy="387350"/>
          </a:xfrm>
          <a:prstGeom prst="rect">
            <a:avLst/>
          </a:prstGeom>
          <a:solidFill>
            <a:schemeClr val="hlink">
              <a:alpha val="59999"/>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6" name="Rectangle 210"/>
          <p:cNvSpPr>
            <a:spLocks noChangeArrowheads="1"/>
          </p:cNvSpPr>
          <p:nvPr/>
        </p:nvSpPr>
        <p:spPr bwMode="auto">
          <a:xfrm>
            <a:off x="11673417" y="0"/>
            <a:ext cx="518584" cy="387350"/>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5605" name="Group 227"/>
          <p:cNvGrpSpPr/>
          <p:nvPr/>
        </p:nvGrpSpPr>
        <p:grpSpPr>
          <a:xfrm>
            <a:off x="0" y="0"/>
            <a:ext cx="1056217" cy="801688"/>
            <a:chOff x="0" y="0"/>
            <a:chExt cx="499" cy="505"/>
          </a:xfrm>
        </p:grpSpPr>
        <p:sp>
          <p:nvSpPr>
            <p:cNvPr id="13328" name="Rectangle 212"/>
            <p:cNvSpPr>
              <a:spLocks noChangeArrowheads="1"/>
            </p:cNvSpPr>
            <p:nvPr/>
          </p:nvSpPr>
          <p:spPr bwMode="auto">
            <a:xfrm>
              <a:off x="254" y="261"/>
              <a:ext cx="245" cy="244"/>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9" name="Rectangle 213"/>
            <p:cNvSpPr>
              <a:spLocks noChangeArrowheads="1"/>
            </p:cNvSpPr>
            <p:nvPr/>
          </p:nvSpPr>
          <p:spPr bwMode="auto">
            <a:xfrm>
              <a:off x="0" y="0"/>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30" name="Rectangle 214"/>
            <p:cNvSpPr>
              <a:spLocks noChangeArrowheads="1"/>
            </p:cNvSpPr>
            <p:nvPr/>
          </p:nvSpPr>
          <p:spPr bwMode="auto">
            <a:xfrm>
              <a:off x="0" y="256"/>
              <a:ext cx="245" cy="244"/>
            </a:xfrm>
            <a:prstGeom prst="rect">
              <a:avLst/>
            </a:prstGeom>
            <a:solidFill>
              <a:schemeClr val="accent1">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5609" name="Group 226"/>
          <p:cNvGrpSpPr/>
          <p:nvPr/>
        </p:nvGrpSpPr>
        <p:grpSpPr>
          <a:xfrm>
            <a:off x="11131551" y="0"/>
            <a:ext cx="1060449" cy="1201738"/>
            <a:chOff x="0" y="0"/>
            <a:chExt cx="501" cy="757"/>
          </a:xfrm>
        </p:grpSpPr>
        <p:sp>
          <p:nvSpPr>
            <p:cNvPr id="13324" name="Rectangle 209"/>
            <p:cNvSpPr>
              <a:spLocks noChangeArrowheads="1"/>
            </p:cNvSpPr>
            <p:nvPr/>
          </p:nvSpPr>
          <p:spPr bwMode="auto">
            <a:xfrm>
              <a:off x="256" y="256"/>
              <a:ext cx="245" cy="244"/>
            </a:xfrm>
            <a:prstGeom prst="rect">
              <a:avLst/>
            </a:prstGeom>
            <a:solidFill>
              <a:schemeClr val="accent1">
                <a:alpha val="7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5" name="Rectangle 211"/>
            <p:cNvSpPr>
              <a:spLocks noChangeArrowheads="1"/>
            </p:cNvSpPr>
            <p:nvPr/>
          </p:nvSpPr>
          <p:spPr bwMode="auto">
            <a:xfrm>
              <a:off x="0" y="256"/>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15" descr="03"/>
            <p:cNvSpPr>
              <a:spLocks noChangeArrowheads="1"/>
            </p:cNvSpPr>
            <p:nvPr/>
          </p:nvSpPr>
          <p:spPr bwMode="auto">
            <a:xfrm>
              <a:off x="255" y="512"/>
              <a:ext cx="246" cy="245"/>
            </a:xfrm>
            <a:prstGeom prst="rect">
              <a:avLst/>
            </a:prstGeom>
            <a:blipFill dpi="0" rotWithShape="1">
              <a:blip r:embed="rId13"/>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Rectangle 218" descr="02"/>
            <p:cNvSpPr>
              <a:spLocks noChangeArrowheads="1"/>
            </p:cNvSpPr>
            <p:nvPr/>
          </p:nvSpPr>
          <p:spPr bwMode="auto">
            <a:xfrm>
              <a:off x="256" y="0"/>
              <a:ext cx="245" cy="242"/>
            </a:xfrm>
            <a:prstGeom prst="rect">
              <a:avLst/>
            </a:prstGeom>
            <a:blipFill dpi="0" rotWithShape="1">
              <a:blip r:embed="rId14"/>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5614" name="Rectangle 3"/>
          <p:cNvSpPr>
            <a:spLocks noGrp="1"/>
          </p:cNvSpPr>
          <p:nvPr>
            <p:ph type="body"/>
          </p:nvPr>
        </p:nvSpPr>
        <p:spPr>
          <a:xfrm>
            <a:off x="609600" y="1143000"/>
            <a:ext cx="11176000" cy="5105400"/>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5615" name="Rectangle 2"/>
          <p:cNvSpPr>
            <a:spLocks noGrp="1"/>
          </p:cNvSpPr>
          <p:nvPr>
            <p:ph type="title"/>
          </p:nvPr>
        </p:nvSpPr>
        <p:spPr>
          <a:xfrm>
            <a:off x="1092200" y="285750"/>
            <a:ext cx="9880600" cy="563563"/>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22544"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7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zh-CN" altLang="en-US" sz="17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5"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2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en-US"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6"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200" b="1">
                <a:solidFill>
                  <a:srgbClr val="000000"/>
                </a:solidFill>
                <a:latin typeface="Verdana" panose="020B0604030504040204" pitchFamily="34" charset="0"/>
              </a:defRPr>
            </a:lvl1pPr>
          </a:lstStyle>
          <a:p>
            <a:pPr lvl="0" eaLnBrk="1" fontAlgn="base" hangingPunct="1">
              <a:lnSpc>
                <a:spcPct val="110000"/>
              </a:lnSpc>
              <a:spcBef>
                <a:spcPct val="20000"/>
              </a:spcBef>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ransition/>
  <p:hf sldNum="0" hdr="0" ftr="0" dt="0"/>
  <p:txStyles>
    <p:titleStyle>
      <a:lvl1pPr algn="l" rtl="0" eaLnBrk="0" fontAlgn="base" hangingPunct="0">
        <a:spcBef>
          <a:spcPct val="0"/>
        </a:spcBef>
        <a:spcAft>
          <a:spcPct val="0"/>
        </a:spcAft>
        <a:defRPr sz="3000" b="1">
          <a:solidFill>
            <a:schemeClr val="tx2"/>
          </a:solidFill>
          <a:latin typeface="+mj-lt"/>
          <a:ea typeface="Arial" panose="020B0604020202020204" pitchFamily="34" charset="0"/>
          <a:cs typeface="Arial" panose="020B0604020202020204" pitchFamily="34" charset="0"/>
        </a:defRPr>
      </a:lvl1pPr>
      <a:lvl2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2pPr>
      <a:lvl3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3pPr>
      <a:lvl4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4pPr>
      <a:lvl5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5pPr>
      <a:lvl6pPr marL="457200" algn="l" rtl="0" eaLnBrk="0" fontAlgn="base" hangingPunct="0">
        <a:spcBef>
          <a:spcPct val="0"/>
        </a:spcBef>
        <a:spcAft>
          <a:spcPct val="0"/>
        </a:spcAft>
        <a:defRPr sz="3000" b="1">
          <a:solidFill>
            <a:schemeClr val="tx2"/>
          </a:solidFill>
          <a:latin typeface="Verdana" panose="020B0604030504040204" pitchFamily="34" charset="0"/>
        </a:defRPr>
      </a:lvl6pPr>
      <a:lvl7pPr marL="914400" algn="l" rtl="0" eaLnBrk="0" fontAlgn="base" hangingPunct="0">
        <a:spcBef>
          <a:spcPct val="0"/>
        </a:spcBef>
        <a:spcAft>
          <a:spcPct val="0"/>
        </a:spcAft>
        <a:defRPr sz="3000" b="1">
          <a:solidFill>
            <a:schemeClr val="tx2"/>
          </a:solidFill>
          <a:latin typeface="Verdana" panose="020B0604030504040204" pitchFamily="34" charset="0"/>
        </a:defRPr>
      </a:lvl7pPr>
      <a:lvl8pPr marL="1371600" algn="l" rtl="0" eaLnBrk="0" fontAlgn="base" hangingPunct="0">
        <a:spcBef>
          <a:spcPct val="0"/>
        </a:spcBef>
        <a:spcAft>
          <a:spcPct val="0"/>
        </a:spcAft>
        <a:defRPr sz="3000" b="1">
          <a:solidFill>
            <a:schemeClr val="tx2"/>
          </a:solidFill>
          <a:latin typeface="Verdana" panose="020B0604030504040204" pitchFamily="34" charset="0"/>
        </a:defRPr>
      </a:lvl8pPr>
      <a:lvl9pPr marL="1828800" algn="l" rtl="0" eaLnBrk="0" fontAlgn="base" hangingPunct="0">
        <a:spcBef>
          <a:spcPct val="0"/>
        </a:spcBef>
        <a:spcAft>
          <a:spcPct val="0"/>
        </a:spcAft>
        <a:defRPr sz="3000" b="1">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rgbClr val="000000"/>
          </a:solidFill>
          <a:latin typeface="+mn-lt"/>
          <a:ea typeface="Arial" panose="020B0604020202020204" pitchFamily="34" charset="0"/>
          <a:cs typeface="Arial" panose="020B0604020202020204" pitchFamily="34" charset="0"/>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rgbClr val="000000"/>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sz="2400">
          <a:solidFill>
            <a:srgbClr val="000000"/>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626" name="Picture 223" descr="02"/>
          <p:cNvPicPr>
            <a:picLocks noChangeAspect="1"/>
          </p:cNvPicPr>
          <p:nvPr/>
        </p:nvPicPr>
        <p:blipFill>
          <a:blip r:embed="rId12"/>
          <a:stretch>
            <a:fillRect/>
          </a:stretch>
        </p:blipFill>
        <p:spPr>
          <a:xfrm>
            <a:off x="0" y="5029200"/>
            <a:ext cx="1604433" cy="1828800"/>
          </a:xfrm>
          <a:prstGeom prst="rect">
            <a:avLst/>
          </a:prstGeom>
          <a:noFill/>
          <a:ln w="9525">
            <a:noFill/>
          </a:ln>
        </p:spPr>
      </p:pic>
      <p:sp>
        <p:nvSpPr>
          <p:cNvPr id="13315" name="Rectangle 203"/>
          <p:cNvSpPr>
            <a:spLocks noChangeArrowheads="1"/>
          </p:cNvSpPr>
          <p:nvPr/>
        </p:nvSpPr>
        <p:spPr bwMode="auto">
          <a:xfrm>
            <a:off x="11673417" y="812800"/>
            <a:ext cx="518584" cy="387350"/>
          </a:xfrm>
          <a:prstGeom prst="rect">
            <a:avLst/>
          </a:prstGeom>
          <a:solidFill>
            <a:schemeClr val="hlink">
              <a:alpha val="59999"/>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6" name="Rectangle 210"/>
          <p:cNvSpPr>
            <a:spLocks noChangeArrowheads="1"/>
          </p:cNvSpPr>
          <p:nvPr/>
        </p:nvSpPr>
        <p:spPr bwMode="auto">
          <a:xfrm>
            <a:off x="11673417" y="0"/>
            <a:ext cx="518584" cy="387350"/>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6629" name="Group 227"/>
          <p:cNvGrpSpPr/>
          <p:nvPr/>
        </p:nvGrpSpPr>
        <p:grpSpPr>
          <a:xfrm>
            <a:off x="0" y="0"/>
            <a:ext cx="1056217" cy="801688"/>
            <a:chOff x="0" y="0"/>
            <a:chExt cx="499" cy="505"/>
          </a:xfrm>
        </p:grpSpPr>
        <p:sp>
          <p:nvSpPr>
            <p:cNvPr id="13328" name="Rectangle 212"/>
            <p:cNvSpPr>
              <a:spLocks noChangeArrowheads="1"/>
            </p:cNvSpPr>
            <p:nvPr/>
          </p:nvSpPr>
          <p:spPr bwMode="auto">
            <a:xfrm>
              <a:off x="254" y="261"/>
              <a:ext cx="245" cy="244"/>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9" name="Rectangle 213"/>
            <p:cNvSpPr>
              <a:spLocks noChangeArrowheads="1"/>
            </p:cNvSpPr>
            <p:nvPr/>
          </p:nvSpPr>
          <p:spPr bwMode="auto">
            <a:xfrm>
              <a:off x="0" y="0"/>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30" name="Rectangle 214"/>
            <p:cNvSpPr>
              <a:spLocks noChangeArrowheads="1"/>
            </p:cNvSpPr>
            <p:nvPr/>
          </p:nvSpPr>
          <p:spPr bwMode="auto">
            <a:xfrm>
              <a:off x="0" y="256"/>
              <a:ext cx="245" cy="244"/>
            </a:xfrm>
            <a:prstGeom prst="rect">
              <a:avLst/>
            </a:prstGeom>
            <a:solidFill>
              <a:schemeClr val="accent1">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6633" name="Group 226"/>
          <p:cNvGrpSpPr/>
          <p:nvPr/>
        </p:nvGrpSpPr>
        <p:grpSpPr>
          <a:xfrm>
            <a:off x="11131551" y="0"/>
            <a:ext cx="1060449" cy="1201738"/>
            <a:chOff x="0" y="0"/>
            <a:chExt cx="501" cy="757"/>
          </a:xfrm>
        </p:grpSpPr>
        <p:sp>
          <p:nvSpPr>
            <p:cNvPr id="13324" name="Rectangle 209"/>
            <p:cNvSpPr>
              <a:spLocks noChangeArrowheads="1"/>
            </p:cNvSpPr>
            <p:nvPr/>
          </p:nvSpPr>
          <p:spPr bwMode="auto">
            <a:xfrm>
              <a:off x="256" y="256"/>
              <a:ext cx="245" cy="244"/>
            </a:xfrm>
            <a:prstGeom prst="rect">
              <a:avLst/>
            </a:prstGeom>
            <a:solidFill>
              <a:schemeClr val="accent1">
                <a:alpha val="7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5" name="Rectangle 211"/>
            <p:cNvSpPr>
              <a:spLocks noChangeArrowheads="1"/>
            </p:cNvSpPr>
            <p:nvPr/>
          </p:nvSpPr>
          <p:spPr bwMode="auto">
            <a:xfrm>
              <a:off x="0" y="256"/>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15" descr="03"/>
            <p:cNvSpPr>
              <a:spLocks noChangeArrowheads="1"/>
            </p:cNvSpPr>
            <p:nvPr/>
          </p:nvSpPr>
          <p:spPr bwMode="auto">
            <a:xfrm>
              <a:off x="255" y="512"/>
              <a:ext cx="246" cy="245"/>
            </a:xfrm>
            <a:prstGeom prst="rect">
              <a:avLst/>
            </a:prstGeom>
            <a:blipFill dpi="0" rotWithShape="1">
              <a:blip r:embed="rId13"/>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Rectangle 218" descr="02"/>
            <p:cNvSpPr>
              <a:spLocks noChangeArrowheads="1"/>
            </p:cNvSpPr>
            <p:nvPr/>
          </p:nvSpPr>
          <p:spPr bwMode="auto">
            <a:xfrm>
              <a:off x="256" y="0"/>
              <a:ext cx="245" cy="242"/>
            </a:xfrm>
            <a:prstGeom prst="rect">
              <a:avLst/>
            </a:prstGeom>
            <a:blipFill dpi="0" rotWithShape="1">
              <a:blip r:embed="rId14"/>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6638" name="Rectangle 3"/>
          <p:cNvSpPr>
            <a:spLocks noGrp="1"/>
          </p:cNvSpPr>
          <p:nvPr>
            <p:ph type="body"/>
          </p:nvPr>
        </p:nvSpPr>
        <p:spPr>
          <a:xfrm>
            <a:off x="609600" y="1143000"/>
            <a:ext cx="11176000" cy="5105400"/>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6639" name="Rectangle 2"/>
          <p:cNvSpPr>
            <a:spLocks noGrp="1"/>
          </p:cNvSpPr>
          <p:nvPr>
            <p:ph type="title"/>
          </p:nvPr>
        </p:nvSpPr>
        <p:spPr>
          <a:xfrm>
            <a:off x="1092200" y="285750"/>
            <a:ext cx="9880600" cy="563563"/>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22544"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7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zh-CN" altLang="en-US" sz="17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5"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2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en-US"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6"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200" b="1">
                <a:solidFill>
                  <a:srgbClr val="000000"/>
                </a:solidFill>
                <a:latin typeface="Verdana" panose="020B0604030504040204" pitchFamily="34" charset="0"/>
              </a:defRPr>
            </a:lvl1pPr>
          </a:lstStyle>
          <a:p>
            <a:pPr lvl="0" eaLnBrk="1" fontAlgn="base" hangingPunct="1">
              <a:lnSpc>
                <a:spcPct val="110000"/>
              </a:lnSpc>
              <a:spcBef>
                <a:spcPct val="20000"/>
              </a:spcBef>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p:hf sldNum="0" hdr="0" ftr="0" dt="0"/>
  <p:txStyles>
    <p:titleStyle>
      <a:lvl1pPr algn="l" rtl="0" eaLnBrk="0" fontAlgn="base" hangingPunct="0">
        <a:spcBef>
          <a:spcPct val="0"/>
        </a:spcBef>
        <a:spcAft>
          <a:spcPct val="0"/>
        </a:spcAft>
        <a:defRPr sz="3000" b="1">
          <a:solidFill>
            <a:schemeClr val="tx2"/>
          </a:solidFill>
          <a:latin typeface="+mj-lt"/>
          <a:ea typeface="Arial" panose="020B0604020202020204" pitchFamily="34" charset="0"/>
          <a:cs typeface="Arial" panose="020B0604020202020204" pitchFamily="34" charset="0"/>
        </a:defRPr>
      </a:lvl1pPr>
      <a:lvl2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2pPr>
      <a:lvl3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3pPr>
      <a:lvl4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4pPr>
      <a:lvl5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5pPr>
      <a:lvl6pPr marL="457200" algn="l" rtl="0" eaLnBrk="0" fontAlgn="base" hangingPunct="0">
        <a:spcBef>
          <a:spcPct val="0"/>
        </a:spcBef>
        <a:spcAft>
          <a:spcPct val="0"/>
        </a:spcAft>
        <a:defRPr sz="3000" b="1">
          <a:solidFill>
            <a:schemeClr val="tx2"/>
          </a:solidFill>
          <a:latin typeface="Verdana" panose="020B0604030504040204" pitchFamily="34" charset="0"/>
        </a:defRPr>
      </a:lvl6pPr>
      <a:lvl7pPr marL="914400" algn="l" rtl="0" eaLnBrk="0" fontAlgn="base" hangingPunct="0">
        <a:spcBef>
          <a:spcPct val="0"/>
        </a:spcBef>
        <a:spcAft>
          <a:spcPct val="0"/>
        </a:spcAft>
        <a:defRPr sz="3000" b="1">
          <a:solidFill>
            <a:schemeClr val="tx2"/>
          </a:solidFill>
          <a:latin typeface="Verdana" panose="020B0604030504040204" pitchFamily="34" charset="0"/>
        </a:defRPr>
      </a:lvl7pPr>
      <a:lvl8pPr marL="1371600" algn="l" rtl="0" eaLnBrk="0" fontAlgn="base" hangingPunct="0">
        <a:spcBef>
          <a:spcPct val="0"/>
        </a:spcBef>
        <a:spcAft>
          <a:spcPct val="0"/>
        </a:spcAft>
        <a:defRPr sz="3000" b="1">
          <a:solidFill>
            <a:schemeClr val="tx2"/>
          </a:solidFill>
          <a:latin typeface="Verdana" panose="020B0604030504040204" pitchFamily="34" charset="0"/>
        </a:defRPr>
      </a:lvl8pPr>
      <a:lvl9pPr marL="1828800" algn="l" rtl="0" eaLnBrk="0" fontAlgn="base" hangingPunct="0">
        <a:spcBef>
          <a:spcPct val="0"/>
        </a:spcBef>
        <a:spcAft>
          <a:spcPct val="0"/>
        </a:spcAft>
        <a:defRPr sz="3000" b="1">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rgbClr val="000000"/>
          </a:solidFill>
          <a:latin typeface="+mn-lt"/>
          <a:ea typeface="Arial" panose="020B0604020202020204" pitchFamily="34" charset="0"/>
          <a:cs typeface="Arial" panose="020B0604020202020204" pitchFamily="34" charset="0"/>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rgbClr val="000000"/>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sz="2400">
          <a:solidFill>
            <a:srgbClr val="000000"/>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650" name="Picture 223" descr="02"/>
          <p:cNvPicPr>
            <a:picLocks noChangeAspect="1"/>
          </p:cNvPicPr>
          <p:nvPr/>
        </p:nvPicPr>
        <p:blipFill>
          <a:blip r:embed="rId12"/>
          <a:stretch>
            <a:fillRect/>
          </a:stretch>
        </p:blipFill>
        <p:spPr>
          <a:xfrm>
            <a:off x="0" y="5029200"/>
            <a:ext cx="1604433" cy="1828800"/>
          </a:xfrm>
          <a:prstGeom prst="rect">
            <a:avLst/>
          </a:prstGeom>
          <a:noFill/>
          <a:ln w="9525">
            <a:noFill/>
          </a:ln>
        </p:spPr>
      </p:pic>
      <p:sp>
        <p:nvSpPr>
          <p:cNvPr id="13315" name="Rectangle 203"/>
          <p:cNvSpPr>
            <a:spLocks noChangeArrowheads="1"/>
          </p:cNvSpPr>
          <p:nvPr/>
        </p:nvSpPr>
        <p:spPr bwMode="auto">
          <a:xfrm>
            <a:off x="11673417" y="812800"/>
            <a:ext cx="518584" cy="387350"/>
          </a:xfrm>
          <a:prstGeom prst="rect">
            <a:avLst/>
          </a:prstGeom>
          <a:solidFill>
            <a:schemeClr val="hlink">
              <a:alpha val="59999"/>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6" name="Rectangle 210"/>
          <p:cNvSpPr>
            <a:spLocks noChangeArrowheads="1"/>
          </p:cNvSpPr>
          <p:nvPr/>
        </p:nvSpPr>
        <p:spPr bwMode="auto">
          <a:xfrm>
            <a:off x="11673417" y="0"/>
            <a:ext cx="518584" cy="387350"/>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7653" name="Group 227"/>
          <p:cNvGrpSpPr/>
          <p:nvPr/>
        </p:nvGrpSpPr>
        <p:grpSpPr>
          <a:xfrm>
            <a:off x="0" y="0"/>
            <a:ext cx="1056217" cy="801688"/>
            <a:chOff x="0" y="0"/>
            <a:chExt cx="499" cy="505"/>
          </a:xfrm>
        </p:grpSpPr>
        <p:sp>
          <p:nvSpPr>
            <p:cNvPr id="13328" name="Rectangle 212"/>
            <p:cNvSpPr>
              <a:spLocks noChangeArrowheads="1"/>
            </p:cNvSpPr>
            <p:nvPr/>
          </p:nvSpPr>
          <p:spPr bwMode="auto">
            <a:xfrm>
              <a:off x="254" y="261"/>
              <a:ext cx="245" cy="244"/>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9" name="Rectangle 213"/>
            <p:cNvSpPr>
              <a:spLocks noChangeArrowheads="1"/>
            </p:cNvSpPr>
            <p:nvPr/>
          </p:nvSpPr>
          <p:spPr bwMode="auto">
            <a:xfrm>
              <a:off x="0" y="0"/>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30" name="Rectangle 214"/>
            <p:cNvSpPr>
              <a:spLocks noChangeArrowheads="1"/>
            </p:cNvSpPr>
            <p:nvPr/>
          </p:nvSpPr>
          <p:spPr bwMode="auto">
            <a:xfrm>
              <a:off x="0" y="256"/>
              <a:ext cx="245" cy="244"/>
            </a:xfrm>
            <a:prstGeom prst="rect">
              <a:avLst/>
            </a:prstGeom>
            <a:solidFill>
              <a:schemeClr val="accent1">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7657" name="Group 226"/>
          <p:cNvGrpSpPr/>
          <p:nvPr/>
        </p:nvGrpSpPr>
        <p:grpSpPr>
          <a:xfrm>
            <a:off x="11131551" y="0"/>
            <a:ext cx="1060449" cy="1201738"/>
            <a:chOff x="0" y="0"/>
            <a:chExt cx="501" cy="757"/>
          </a:xfrm>
        </p:grpSpPr>
        <p:sp>
          <p:nvSpPr>
            <p:cNvPr id="13324" name="Rectangle 209"/>
            <p:cNvSpPr>
              <a:spLocks noChangeArrowheads="1"/>
            </p:cNvSpPr>
            <p:nvPr/>
          </p:nvSpPr>
          <p:spPr bwMode="auto">
            <a:xfrm>
              <a:off x="256" y="256"/>
              <a:ext cx="245" cy="244"/>
            </a:xfrm>
            <a:prstGeom prst="rect">
              <a:avLst/>
            </a:prstGeom>
            <a:solidFill>
              <a:schemeClr val="accent1">
                <a:alpha val="7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5" name="Rectangle 211"/>
            <p:cNvSpPr>
              <a:spLocks noChangeArrowheads="1"/>
            </p:cNvSpPr>
            <p:nvPr/>
          </p:nvSpPr>
          <p:spPr bwMode="auto">
            <a:xfrm>
              <a:off x="0" y="256"/>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15" descr="03"/>
            <p:cNvSpPr>
              <a:spLocks noChangeArrowheads="1"/>
            </p:cNvSpPr>
            <p:nvPr/>
          </p:nvSpPr>
          <p:spPr bwMode="auto">
            <a:xfrm>
              <a:off x="255" y="512"/>
              <a:ext cx="246" cy="245"/>
            </a:xfrm>
            <a:prstGeom prst="rect">
              <a:avLst/>
            </a:prstGeom>
            <a:blipFill dpi="0" rotWithShape="1">
              <a:blip r:embed="rId13"/>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Rectangle 218" descr="02"/>
            <p:cNvSpPr>
              <a:spLocks noChangeArrowheads="1"/>
            </p:cNvSpPr>
            <p:nvPr/>
          </p:nvSpPr>
          <p:spPr bwMode="auto">
            <a:xfrm>
              <a:off x="256" y="0"/>
              <a:ext cx="245" cy="242"/>
            </a:xfrm>
            <a:prstGeom prst="rect">
              <a:avLst/>
            </a:prstGeom>
            <a:blipFill dpi="0" rotWithShape="1">
              <a:blip r:embed="rId14"/>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7662" name="Rectangle 3"/>
          <p:cNvSpPr>
            <a:spLocks noGrp="1"/>
          </p:cNvSpPr>
          <p:nvPr>
            <p:ph type="body"/>
          </p:nvPr>
        </p:nvSpPr>
        <p:spPr>
          <a:xfrm>
            <a:off x="609600" y="1143000"/>
            <a:ext cx="11176000" cy="5105400"/>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7663" name="Rectangle 2"/>
          <p:cNvSpPr>
            <a:spLocks noGrp="1"/>
          </p:cNvSpPr>
          <p:nvPr>
            <p:ph type="title"/>
          </p:nvPr>
        </p:nvSpPr>
        <p:spPr>
          <a:xfrm>
            <a:off x="1092200" y="285750"/>
            <a:ext cx="9880600" cy="563563"/>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22544"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7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zh-CN" altLang="en-US" sz="17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5"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2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en-US"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6"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200" b="1">
                <a:solidFill>
                  <a:srgbClr val="000000"/>
                </a:solidFill>
                <a:latin typeface="Verdana" panose="020B0604030504040204" pitchFamily="34" charset="0"/>
              </a:defRPr>
            </a:lvl1pPr>
          </a:lstStyle>
          <a:p>
            <a:pPr lvl="0" eaLnBrk="1" fontAlgn="base" hangingPunct="1">
              <a:lnSpc>
                <a:spcPct val="110000"/>
              </a:lnSpc>
              <a:spcBef>
                <a:spcPct val="20000"/>
              </a:spcBef>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ransition/>
  <p:hf sldNum="0" hdr="0" ftr="0" dt="0"/>
  <p:txStyles>
    <p:titleStyle>
      <a:lvl1pPr algn="l" rtl="0" eaLnBrk="0" fontAlgn="base" hangingPunct="0">
        <a:spcBef>
          <a:spcPct val="0"/>
        </a:spcBef>
        <a:spcAft>
          <a:spcPct val="0"/>
        </a:spcAft>
        <a:defRPr sz="3000" b="1">
          <a:solidFill>
            <a:schemeClr val="tx2"/>
          </a:solidFill>
          <a:latin typeface="+mj-lt"/>
          <a:ea typeface="Arial" panose="020B0604020202020204" pitchFamily="34" charset="0"/>
          <a:cs typeface="Arial" panose="020B0604020202020204" pitchFamily="34" charset="0"/>
        </a:defRPr>
      </a:lvl1pPr>
      <a:lvl2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2pPr>
      <a:lvl3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3pPr>
      <a:lvl4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4pPr>
      <a:lvl5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5pPr>
      <a:lvl6pPr marL="457200" algn="l" rtl="0" eaLnBrk="0" fontAlgn="base" hangingPunct="0">
        <a:spcBef>
          <a:spcPct val="0"/>
        </a:spcBef>
        <a:spcAft>
          <a:spcPct val="0"/>
        </a:spcAft>
        <a:defRPr sz="3000" b="1">
          <a:solidFill>
            <a:schemeClr val="tx2"/>
          </a:solidFill>
          <a:latin typeface="Verdana" panose="020B0604030504040204" pitchFamily="34" charset="0"/>
        </a:defRPr>
      </a:lvl6pPr>
      <a:lvl7pPr marL="914400" algn="l" rtl="0" eaLnBrk="0" fontAlgn="base" hangingPunct="0">
        <a:spcBef>
          <a:spcPct val="0"/>
        </a:spcBef>
        <a:spcAft>
          <a:spcPct val="0"/>
        </a:spcAft>
        <a:defRPr sz="3000" b="1">
          <a:solidFill>
            <a:schemeClr val="tx2"/>
          </a:solidFill>
          <a:latin typeface="Verdana" panose="020B0604030504040204" pitchFamily="34" charset="0"/>
        </a:defRPr>
      </a:lvl7pPr>
      <a:lvl8pPr marL="1371600" algn="l" rtl="0" eaLnBrk="0" fontAlgn="base" hangingPunct="0">
        <a:spcBef>
          <a:spcPct val="0"/>
        </a:spcBef>
        <a:spcAft>
          <a:spcPct val="0"/>
        </a:spcAft>
        <a:defRPr sz="3000" b="1">
          <a:solidFill>
            <a:schemeClr val="tx2"/>
          </a:solidFill>
          <a:latin typeface="Verdana" panose="020B0604030504040204" pitchFamily="34" charset="0"/>
        </a:defRPr>
      </a:lvl8pPr>
      <a:lvl9pPr marL="1828800" algn="l" rtl="0" eaLnBrk="0" fontAlgn="base" hangingPunct="0">
        <a:spcBef>
          <a:spcPct val="0"/>
        </a:spcBef>
        <a:spcAft>
          <a:spcPct val="0"/>
        </a:spcAft>
        <a:defRPr sz="3000" b="1">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rgbClr val="000000"/>
          </a:solidFill>
          <a:latin typeface="+mn-lt"/>
          <a:ea typeface="Arial" panose="020B0604020202020204" pitchFamily="34" charset="0"/>
          <a:cs typeface="Arial" panose="020B0604020202020204" pitchFamily="34" charset="0"/>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rgbClr val="000000"/>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sz="2400">
          <a:solidFill>
            <a:srgbClr val="000000"/>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674" name="Picture 223" descr="02"/>
          <p:cNvPicPr>
            <a:picLocks noChangeAspect="1"/>
          </p:cNvPicPr>
          <p:nvPr/>
        </p:nvPicPr>
        <p:blipFill>
          <a:blip r:embed="rId12"/>
          <a:stretch>
            <a:fillRect/>
          </a:stretch>
        </p:blipFill>
        <p:spPr>
          <a:xfrm>
            <a:off x="0" y="5029200"/>
            <a:ext cx="1604433" cy="1828800"/>
          </a:xfrm>
          <a:prstGeom prst="rect">
            <a:avLst/>
          </a:prstGeom>
          <a:noFill/>
          <a:ln w="9525">
            <a:noFill/>
          </a:ln>
        </p:spPr>
      </p:pic>
      <p:sp>
        <p:nvSpPr>
          <p:cNvPr id="13315" name="Rectangle 203"/>
          <p:cNvSpPr>
            <a:spLocks noChangeArrowheads="1"/>
          </p:cNvSpPr>
          <p:nvPr/>
        </p:nvSpPr>
        <p:spPr bwMode="auto">
          <a:xfrm>
            <a:off x="11673417" y="812800"/>
            <a:ext cx="518584" cy="387350"/>
          </a:xfrm>
          <a:prstGeom prst="rect">
            <a:avLst/>
          </a:prstGeom>
          <a:solidFill>
            <a:schemeClr val="hlink">
              <a:alpha val="59999"/>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6" name="Rectangle 210"/>
          <p:cNvSpPr>
            <a:spLocks noChangeArrowheads="1"/>
          </p:cNvSpPr>
          <p:nvPr/>
        </p:nvSpPr>
        <p:spPr bwMode="auto">
          <a:xfrm>
            <a:off x="11673417" y="0"/>
            <a:ext cx="518584" cy="387350"/>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8677" name="Group 227"/>
          <p:cNvGrpSpPr/>
          <p:nvPr/>
        </p:nvGrpSpPr>
        <p:grpSpPr>
          <a:xfrm>
            <a:off x="0" y="0"/>
            <a:ext cx="1056217" cy="801688"/>
            <a:chOff x="0" y="0"/>
            <a:chExt cx="499" cy="505"/>
          </a:xfrm>
        </p:grpSpPr>
        <p:sp>
          <p:nvSpPr>
            <p:cNvPr id="13328" name="Rectangle 212"/>
            <p:cNvSpPr>
              <a:spLocks noChangeArrowheads="1"/>
            </p:cNvSpPr>
            <p:nvPr/>
          </p:nvSpPr>
          <p:spPr bwMode="auto">
            <a:xfrm>
              <a:off x="254" y="261"/>
              <a:ext cx="245" cy="244"/>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9" name="Rectangle 213"/>
            <p:cNvSpPr>
              <a:spLocks noChangeArrowheads="1"/>
            </p:cNvSpPr>
            <p:nvPr/>
          </p:nvSpPr>
          <p:spPr bwMode="auto">
            <a:xfrm>
              <a:off x="0" y="0"/>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30" name="Rectangle 214"/>
            <p:cNvSpPr>
              <a:spLocks noChangeArrowheads="1"/>
            </p:cNvSpPr>
            <p:nvPr/>
          </p:nvSpPr>
          <p:spPr bwMode="auto">
            <a:xfrm>
              <a:off x="0" y="256"/>
              <a:ext cx="245" cy="244"/>
            </a:xfrm>
            <a:prstGeom prst="rect">
              <a:avLst/>
            </a:prstGeom>
            <a:solidFill>
              <a:schemeClr val="accent1">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8681" name="Group 226"/>
          <p:cNvGrpSpPr/>
          <p:nvPr/>
        </p:nvGrpSpPr>
        <p:grpSpPr>
          <a:xfrm>
            <a:off x="11131551" y="0"/>
            <a:ext cx="1060449" cy="1201738"/>
            <a:chOff x="0" y="0"/>
            <a:chExt cx="501" cy="757"/>
          </a:xfrm>
        </p:grpSpPr>
        <p:sp>
          <p:nvSpPr>
            <p:cNvPr id="13324" name="Rectangle 209"/>
            <p:cNvSpPr>
              <a:spLocks noChangeArrowheads="1"/>
            </p:cNvSpPr>
            <p:nvPr/>
          </p:nvSpPr>
          <p:spPr bwMode="auto">
            <a:xfrm>
              <a:off x="256" y="256"/>
              <a:ext cx="245" cy="244"/>
            </a:xfrm>
            <a:prstGeom prst="rect">
              <a:avLst/>
            </a:prstGeom>
            <a:solidFill>
              <a:schemeClr val="accent1">
                <a:alpha val="7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5" name="Rectangle 211"/>
            <p:cNvSpPr>
              <a:spLocks noChangeArrowheads="1"/>
            </p:cNvSpPr>
            <p:nvPr/>
          </p:nvSpPr>
          <p:spPr bwMode="auto">
            <a:xfrm>
              <a:off x="0" y="256"/>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15" descr="03"/>
            <p:cNvSpPr>
              <a:spLocks noChangeArrowheads="1"/>
            </p:cNvSpPr>
            <p:nvPr/>
          </p:nvSpPr>
          <p:spPr bwMode="auto">
            <a:xfrm>
              <a:off x="255" y="512"/>
              <a:ext cx="246" cy="245"/>
            </a:xfrm>
            <a:prstGeom prst="rect">
              <a:avLst/>
            </a:prstGeom>
            <a:blipFill dpi="0" rotWithShape="1">
              <a:blip r:embed="rId13"/>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Rectangle 218" descr="02"/>
            <p:cNvSpPr>
              <a:spLocks noChangeArrowheads="1"/>
            </p:cNvSpPr>
            <p:nvPr/>
          </p:nvSpPr>
          <p:spPr bwMode="auto">
            <a:xfrm>
              <a:off x="256" y="0"/>
              <a:ext cx="245" cy="242"/>
            </a:xfrm>
            <a:prstGeom prst="rect">
              <a:avLst/>
            </a:prstGeom>
            <a:blipFill dpi="0" rotWithShape="1">
              <a:blip r:embed="rId14"/>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8686" name="Rectangle 3"/>
          <p:cNvSpPr>
            <a:spLocks noGrp="1"/>
          </p:cNvSpPr>
          <p:nvPr>
            <p:ph type="body"/>
          </p:nvPr>
        </p:nvSpPr>
        <p:spPr>
          <a:xfrm>
            <a:off x="609600" y="1143000"/>
            <a:ext cx="11176000" cy="5105400"/>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8687" name="Rectangle 2"/>
          <p:cNvSpPr>
            <a:spLocks noGrp="1"/>
          </p:cNvSpPr>
          <p:nvPr>
            <p:ph type="title"/>
          </p:nvPr>
        </p:nvSpPr>
        <p:spPr>
          <a:xfrm>
            <a:off x="1092200" y="285750"/>
            <a:ext cx="9880600" cy="563563"/>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22544"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7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zh-CN" altLang="en-US" sz="17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5"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2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en-US"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6"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200" b="1">
                <a:solidFill>
                  <a:srgbClr val="000000"/>
                </a:solidFill>
                <a:latin typeface="Verdana" panose="020B0604030504040204" pitchFamily="34" charset="0"/>
              </a:defRPr>
            </a:lvl1pPr>
          </a:lstStyle>
          <a:p>
            <a:pPr lvl="0" eaLnBrk="1" fontAlgn="base" hangingPunct="1">
              <a:lnSpc>
                <a:spcPct val="110000"/>
              </a:lnSpc>
              <a:spcBef>
                <a:spcPct val="20000"/>
              </a:spcBef>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ransition/>
  <p:hf sldNum="0" hdr="0" ftr="0" dt="0"/>
  <p:txStyles>
    <p:titleStyle>
      <a:lvl1pPr algn="l" rtl="0" eaLnBrk="0" fontAlgn="base" hangingPunct="0">
        <a:spcBef>
          <a:spcPct val="0"/>
        </a:spcBef>
        <a:spcAft>
          <a:spcPct val="0"/>
        </a:spcAft>
        <a:defRPr sz="3000" b="1">
          <a:solidFill>
            <a:schemeClr val="tx2"/>
          </a:solidFill>
          <a:latin typeface="+mj-lt"/>
          <a:ea typeface="Arial" panose="020B0604020202020204" pitchFamily="34" charset="0"/>
          <a:cs typeface="Arial" panose="020B0604020202020204" pitchFamily="34" charset="0"/>
        </a:defRPr>
      </a:lvl1pPr>
      <a:lvl2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2pPr>
      <a:lvl3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3pPr>
      <a:lvl4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4pPr>
      <a:lvl5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5pPr>
      <a:lvl6pPr marL="457200" algn="l" rtl="0" eaLnBrk="0" fontAlgn="base" hangingPunct="0">
        <a:spcBef>
          <a:spcPct val="0"/>
        </a:spcBef>
        <a:spcAft>
          <a:spcPct val="0"/>
        </a:spcAft>
        <a:defRPr sz="3000" b="1">
          <a:solidFill>
            <a:schemeClr val="tx2"/>
          </a:solidFill>
          <a:latin typeface="Verdana" panose="020B0604030504040204" pitchFamily="34" charset="0"/>
        </a:defRPr>
      </a:lvl6pPr>
      <a:lvl7pPr marL="914400" algn="l" rtl="0" eaLnBrk="0" fontAlgn="base" hangingPunct="0">
        <a:spcBef>
          <a:spcPct val="0"/>
        </a:spcBef>
        <a:spcAft>
          <a:spcPct val="0"/>
        </a:spcAft>
        <a:defRPr sz="3000" b="1">
          <a:solidFill>
            <a:schemeClr val="tx2"/>
          </a:solidFill>
          <a:latin typeface="Verdana" panose="020B0604030504040204" pitchFamily="34" charset="0"/>
        </a:defRPr>
      </a:lvl7pPr>
      <a:lvl8pPr marL="1371600" algn="l" rtl="0" eaLnBrk="0" fontAlgn="base" hangingPunct="0">
        <a:spcBef>
          <a:spcPct val="0"/>
        </a:spcBef>
        <a:spcAft>
          <a:spcPct val="0"/>
        </a:spcAft>
        <a:defRPr sz="3000" b="1">
          <a:solidFill>
            <a:schemeClr val="tx2"/>
          </a:solidFill>
          <a:latin typeface="Verdana" panose="020B0604030504040204" pitchFamily="34" charset="0"/>
        </a:defRPr>
      </a:lvl8pPr>
      <a:lvl9pPr marL="1828800" algn="l" rtl="0" eaLnBrk="0" fontAlgn="base" hangingPunct="0">
        <a:spcBef>
          <a:spcPct val="0"/>
        </a:spcBef>
        <a:spcAft>
          <a:spcPct val="0"/>
        </a:spcAft>
        <a:defRPr sz="3000" b="1">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rgbClr val="000000"/>
          </a:solidFill>
          <a:latin typeface="+mn-lt"/>
          <a:ea typeface="Arial" panose="020B0604020202020204" pitchFamily="34" charset="0"/>
          <a:cs typeface="Arial" panose="020B0604020202020204" pitchFamily="34" charset="0"/>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rgbClr val="000000"/>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sz="2400">
          <a:solidFill>
            <a:srgbClr val="000000"/>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698" name="Picture 223" descr="02"/>
          <p:cNvPicPr>
            <a:picLocks noChangeAspect="1"/>
          </p:cNvPicPr>
          <p:nvPr/>
        </p:nvPicPr>
        <p:blipFill>
          <a:blip r:embed="rId12"/>
          <a:stretch>
            <a:fillRect/>
          </a:stretch>
        </p:blipFill>
        <p:spPr>
          <a:xfrm>
            <a:off x="0" y="5029200"/>
            <a:ext cx="1604433" cy="1828800"/>
          </a:xfrm>
          <a:prstGeom prst="rect">
            <a:avLst/>
          </a:prstGeom>
          <a:noFill/>
          <a:ln w="9525">
            <a:noFill/>
          </a:ln>
        </p:spPr>
      </p:pic>
      <p:sp>
        <p:nvSpPr>
          <p:cNvPr id="13315" name="Rectangle 203"/>
          <p:cNvSpPr>
            <a:spLocks noChangeArrowheads="1"/>
          </p:cNvSpPr>
          <p:nvPr/>
        </p:nvSpPr>
        <p:spPr bwMode="auto">
          <a:xfrm>
            <a:off x="11673417" y="812800"/>
            <a:ext cx="518584" cy="387350"/>
          </a:xfrm>
          <a:prstGeom prst="rect">
            <a:avLst/>
          </a:prstGeom>
          <a:solidFill>
            <a:schemeClr val="hlink">
              <a:alpha val="59999"/>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6" name="Rectangle 210"/>
          <p:cNvSpPr>
            <a:spLocks noChangeArrowheads="1"/>
          </p:cNvSpPr>
          <p:nvPr/>
        </p:nvSpPr>
        <p:spPr bwMode="auto">
          <a:xfrm>
            <a:off x="11673417" y="0"/>
            <a:ext cx="518584" cy="387350"/>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9701" name="Group 227"/>
          <p:cNvGrpSpPr/>
          <p:nvPr/>
        </p:nvGrpSpPr>
        <p:grpSpPr>
          <a:xfrm>
            <a:off x="0" y="0"/>
            <a:ext cx="1056217" cy="801688"/>
            <a:chOff x="0" y="0"/>
            <a:chExt cx="499" cy="505"/>
          </a:xfrm>
        </p:grpSpPr>
        <p:sp>
          <p:nvSpPr>
            <p:cNvPr id="13328" name="Rectangle 212"/>
            <p:cNvSpPr>
              <a:spLocks noChangeArrowheads="1"/>
            </p:cNvSpPr>
            <p:nvPr/>
          </p:nvSpPr>
          <p:spPr bwMode="auto">
            <a:xfrm>
              <a:off x="254" y="261"/>
              <a:ext cx="245" cy="244"/>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9" name="Rectangle 213"/>
            <p:cNvSpPr>
              <a:spLocks noChangeArrowheads="1"/>
            </p:cNvSpPr>
            <p:nvPr/>
          </p:nvSpPr>
          <p:spPr bwMode="auto">
            <a:xfrm>
              <a:off x="0" y="0"/>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30" name="Rectangle 214"/>
            <p:cNvSpPr>
              <a:spLocks noChangeArrowheads="1"/>
            </p:cNvSpPr>
            <p:nvPr/>
          </p:nvSpPr>
          <p:spPr bwMode="auto">
            <a:xfrm>
              <a:off x="0" y="256"/>
              <a:ext cx="245" cy="244"/>
            </a:xfrm>
            <a:prstGeom prst="rect">
              <a:avLst/>
            </a:prstGeom>
            <a:solidFill>
              <a:schemeClr val="accent1">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29705" name="Group 226"/>
          <p:cNvGrpSpPr/>
          <p:nvPr/>
        </p:nvGrpSpPr>
        <p:grpSpPr>
          <a:xfrm>
            <a:off x="11131551" y="0"/>
            <a:ext cx="1060449" cy="1201738"/>
            <a:chOff x="0" y="0"/>
            <a:chExt cx="501" cy="757"/>
          </a:xfrm>
        </p:grpSpPr>
        <p:sp>
          <p:nvSpPr>
            <p:cNvPr id="13324" name="Rectangle 209"/>
            <p:cNvSpPr>
              <a:spLocks noChangeArrowheads="1"/>
            </p:cNvSpPr>
            <p:nvPr/>
          </p:nvSpPr>
          <p:spPr bwMode="auto">
            <a:xfrm>
              <a:off x="256" y="256"/>
              <a:ext cx="245" cy="244"/>
            </a:xfrm>
            <a:prstGeom prst="rect">
              <a:avLst/>
            </a:prstGeom>
            <a:solidFill>
              <a:schemeClr val="accent1">
                <a:alpha val="7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5" name="Rectangle 211"/>
            <p:cNvSpPr>
              <a:spLocks noChangeArrowheads="1"/>
            </p:cNvSpPr>
            <p:nvPr/>
          </p:nvSpPr>
          <p:spPr bwMode="auto">
            <a:xfrm>
              <a:off x="0" y="256"/>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15" descr="03"/>
            <p:cNvSpPr>
              <a:spLocks noChangeArrowheads="1"/>
            </p:cNvSpPr>
            <p:nvPr/>
          </p:nvSpPr>
          <p:spPr bwMode="auto">
            <a:xfrm>
              <a:off x="255" y="512"/>
              <a:ext cx="246" cy="245"/>
            </a:xfrm>
            <a:prstGeom prst="rect">
              <a:avLst/>
            </a:prstGeom>
            <a:blipFill dpi="0" rotWithShape="1">
              <a:blip r:embed="rId13"/>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Rectangle 218" descr="02"/>
            <p:cNvSpPr>
              <a:spLocks noChangeArrowheads="1"/>
            </p:cNvSpPr>
            <p:nvPr/>
          </p:nvSpPr>
          <p:spPr bwMode="auto">
            <a:xfrm>
              <a:off x="256" y="0"/>
              <a:ext cx="245" cy="242"/>
            </a:xfrm>
            <a:prstGeom prst="rect">
              <a:avLst/>
            </a:prstGeom>
            <a:blipFill dpi="0" rotWithShape="1">
              <a:blip r:embed="rId14"/>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29710" name="Rectangle 3"/>
          <p:cNvSpPr>
            <a:spLocks noGrp="1"/>
          </p:cNvSpPr>
          <p:nvPr>
            <p:ph type="body"/>
          </p:nvPr>
        </p:nvSpPr>
        <p:spPr>
          <a:xfrm>
            <a:off x="609600" y="1143000"/>
            <a:ext cx="11176000" cy="5105400"/>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9711" name="Rectangle 2"/>
          <p:cNvSpPr>
            <a:spLocks noGrp="1"/>
          </p:cNvSpPr>
          <p:nvPr>
            <p:ph type="title"/>
          </p:nvPr>
        </p:nvSpPr>
        <p:spPr>
          <a:xfrm>
            <a:off x="1092200" y="285750"/>
            <a:ext cx="9880600" cy="563563"/>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22544"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7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zh-CN" altLang="en-US" sz="17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5"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2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en-US"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6"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200" b="1">
                <a:solidFill>
                  <a:srgbClr val="000000"/>
                </a:solidFill>
                <a:latin typeface="Verdana" panose="020B0604030504040204" pitchFamily="34" charset="0"/>
              </a:defRPr>
            </a:lvl1pPr>
          </a:lstStyle>
          <a:p>
            <a:pPr lvl="0" eaLnBrk="1" fontAlgn="base" hangingPunct="1">
              <a:lnSpc>
                <a:spcPct val="110000"/>
              </a:lnSpc>
              <a:spcBef>
                <a:spcPct val="20000"/>
              </a:spcBef>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ransition/>
  <p:hf sldNum="0" hdr="0" ftr="0" dt="0"/>
  <p:txStyles>
    <p:titleStyle>
      <a:lvl1pPr algn="l" rtl="0" eaLnBrk="0" fontAlgn="base" hangingPunct="0">
        <a:spcBef>
          <a:spcPct val="0"/>
        </a:spcBef>
        <a:spcAft>
          <a:spcPct val="0"/>
        </a:spcAft>
        <a:defRPr sz="3000" b="1">
          <a:solidFill>
            <a:schemeClr val="tx2"/>
          </a:solidFill>
          <a:latin typeface="+mj-lt"/>
          <a:ea typeface="Arial" panose="020B0604020202020204" pitchFamily="34" charset="0"/>
          <a:cs typeface="Arial" panose="020B0604020202020204" pitchFamily="34" charset="0"/>
        </a:defRPr>
      </a:lvl1pPr>
      <a:lvl2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2pPr>
      <a:lvl3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3pPr>
      <a:lvl4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4pPr>
      <a:lvl5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5pPr>
      <a:lvl6pPr marL="457200" algn="l" rtl="0" eaLnBrk="0" fontAlgn="base" hangingPunct="0">
        <a:spcBef>
          <a:spcPct val="0"/>
        </a:spcBef>
        <a:spcAft>
          <a:spcPct val="0"/>
        </a:spcAft>
        <a:defRPr sz="3000" b="1">
          <a:solidFill>
            <a:schemeClr val="tx2"/>
          </a:solidFill>
          <a:latin typeface="Verdana" panose="020B0604030504040204" pitchFamily="34" charset="0"/>
        </a:defRPr>
      </a:lvl6pPr>
      <a:lvl7pPr marL="914400" algn="l" rtl="0" eaLnBrk="0" fontAlgn="base" hangingPunct="0">
        <a:spcBef>
          <a:spcPct val="0"/>
        </a:spcBef>
        <a:spcAft>
          <a:spcPct val="0"/>
        </a:spcAft>
        <a:defRPr sz="3000" b="1">
          <a:solidFill>
            <a:schemeClr val="tx2"/>
          </a:solidFill>
          <a:latin typeface="Verdana" panose="020B0604030504040204" pitchFamily="34" charset="0"/>
        </a:defRPr>
      </a:lvl7pPr>
      <a:lvl8pPr marL="1371600" algn="l" rtl="0" eaLnBrk="0" fontAlgn="base" hangingPunct="0">
        <a:spcBef>
          <a:spcPct val="0"/>
        </a:spcBef>
        <a:spcAft>
          <a:spcPct val="0"/>
        </a:spcAft>
        <a:defRPr sz="3000" b="1">
          <a:solidFill>
            <a:schemeClr val="tx2"/>
          </a:solidFill>
          <a:latin typeface="Verdana" panose="020B0604030504040204" pitchFamily="34" charset="0"/>
        </a:defRPr>
      </a:lvl8pPr>
      <a:lvl9pPr marL="1828800" algn="l" rtl="0" eaLnBrk="0" fontAlgn="base" hangingPunct="0">
        <a:spcBef>
          <a:spcPct val="0"/>
        </a:spcBef>
        <a:spcAft>
          <a:spcPct val="0"/>
        </a:spcAft>
        <a:defRPr sz="3000" b="1">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rgbClr val="000000"/>
          </a:solidFill>
          <a:latin typeface="+mn-lt"/>
          <a:ea typeface="Arial" panose="020B0604020202020204" pitchFamily="34" charset="0"/>
          <a:cs typeface="Arial" panose="020B0604020202020204" pitchFamily="34" charset="0"/>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rgbClr val="000000"/>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sz="2400">
          <a:solidFill>
            <a:srgbClr val="000000"/>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22" name="Picture 223" descr="02"/>
          <p:cNvPicPr>
            <a:picLocks noChangeAspect="1"/>
          </p:cNvPicPr>
          <p:nvPr/>
        </p:nvPicPr>
        <p:blipFill>
          <a:blip r:embed="rId12"/>
          <a:stretch>
            <a:fillRect/>
          </a:stretch>
        </p:blipFill>
        <p:spPr>
          <a:xfrm>
            <a:off x="0" y="5029200"/>
            <a:ext cx="1604433" cy="1828800"/>
          </a:xfrm>
          <a:prstGeom prst="rect">
            <a:avLst/>
          </a:prstGeom>
          <a:noFill/>
          <a:ln w="9525">
            <a:noFill/>
          </a:ln>
        </p:spPr>
      </p:pic>
      <p:sp>
        <p:nvSpPr>
          <p:cNvPr id="13315" name="Rectangle 203"/>
          <p:cNvSpPr>
            <a:spLocks noChangeArrowheads="1"/>
          </p:cNvSpPr>
          <p:nvPr/>
        </p:nvSpPr>
        <p:spPr bwMode="auto">
          <a:xfrm>
            <a:off x="11673417" y="812800"/>
            <a:ext cx="518584" cy="387350"/>
          </a:xfrm>
          <a:prstGeom prst="rect">
            <a:avLst/>
          </a:prstGeom>
          <a:solidFill>
            <a:schemeClr val="hlink">
              <a:alpha val="59999"/>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6" name="Rectangle 210"/>
          <p:cNvSpPr>
            <a:spLocks noChangeArrowheads="1"/>
          </p:cNvSpPr>
          <p:nvPr/>
        </p:nvSpPr>
        <p:spPr bwMode="auto">
          <a:xfrm>
            <a:off x="11673417" y="0"/>
            <a:ext cx="518584" cy="387350"/>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30725" name="Group 227"/>
          <p:cNvGrpSpPr/>
          <p:nvPr/>
        </p:nvGrpSpPr>
        <p:grpSpPr>
          <a:xfrm>
            <a:off x="0" y="0"/>
            <a:ext cx="1056217" cy="801688"/>
            <a:chOff x="0" y="0"/>
            <a:chExt cx="499" cy="505"/>
          </a:xfrm>
        </p:grpSpPr>
        <p:sp>
          <p:nvSpPr>
            <p:cNvPr id="13328" name="Rectangle 212"/>
            <p:cNvSpPr>
              <a:spLocks noChangeArrowheads="1"/>
            </p:cNvSpPr>
            <p:nvPr/>
          </p:nvSpPr>
          <p:spPr bwMode="auto">
            <a:xfrm>
              <a:off x="254" y="261"/>
              <a:ext cx="245" cy="244"/>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9" name="Rectangle 213"/>
            <p:cNvSpPr>
              <a:spLocks noChangeArrowheads="1"/>
            </p:cNvSpPr>
            <p:nvPr/>
          </p:nvSpPr>
          <p:spPr bwMode="auto">
            <a:xfrm>
              <a:off x="0" y="0"/>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30" name="Rectangle 214"/>
            <p:cNvSpPr>
              <a:spLocks noChangeArrowheads="1"/>
            </p:cNvSpPr>
            <p:nvPr/>
          </p:nvSpPr>
          <p:spPr bwMode="auto">
            <a:xfrm>
              <a:off x="0" y="256"/>
              <a:ext cx="245" cy="244"/>
            </a:xfrm>
            <a:prstGeom prst="rect">
              <a:avLst/>
            </a:prstGeom>
            <a:solidFill>
              <a:schemeClr val="accent1">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30729" name="Group 226"/>
          <p:cNvGrpSpPr/>
          <p:nvPr/>
        </p:nvGrpSpPr>
        <p:grpSpPr>
          <a:xfrm>
            <a:off x="11131551" y="0"/>
            <a:ext cx="1060449" cy="1201738"/>
            <a:chOff x="0" y="0"/>
            <a:chExt cx="501" cy="757"/>
          </a:xfrm>
        </p:grpSpPr>
        <p:sp>
          <p:nvSpPr>
            <p:cNvPr id="13324" name="Rectangle 209"/>
            <p:cNvSpPr>
              <a:spLocks noChangeArrowheads="1"/>
            </p:cNvSpPr>
            <p:nvPr/>
          </p:nvSpPr>
          <p:spPr bwMode="auto">
            <a:xfrm>
              <a:off x="256" y="256"/>
              <a:ext cx="245" cy="244"/>
            </a:xfrm>
            <a:prstGeom prst="rect">
              <a:avLst/>
            </a:prstGeom>
            <a:solidFill>
              <a:schemeClr val="accent1">
                <a:alpha val="7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5" name="Rectangle 211"/>
            <p:cNvSpPr>
              <a:spLocks noChangeArrowheads="1"/>
            </p:cNvSpPr>
            <p:nvPr/>
          </p:nvSpPr>
          <p:spPr bwMode="auto">
            <a:xfrm>
              <a:off x="0" y="256"/>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15" descr="03"/>
            <p:cNvSpPr>
              <a:spLocks noChangeArrowheads="1"/>
            </p:cNvSpPr>
            <p:nvPr/>
          </p:nvSpPr>
          <p:spPr bwMode="auto">
            <a:xfrm>
              <a:off x="255" y="512"/>
              <a:ext cx="246" cy="245"/>
            </a:xfrm>
            <a:prstGeom prst="rect">
              <a:avLst/>
            </a:prstGeom>
            <a:blipFill dpi="0" rotWithShape="1">
              <a:blip r:embed="rId13"/>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Rectangle 218" descr="02"/>
            <p:cNvSpPr>
              <a:spLocks noChangeArrowheads="1"/>
            </p:cNvSpPr>
            <p:nvPr/>
          </p:nvSpPr>
          <p:spPr bwMode="auto">
            <a:xfrm>
              <a:off x="256" y="0"/>
              <a:ext cx="245" cy="242"/>
            </a:xfrm>
            <a:prstGeom prst="rect">
              <a:avLst/>
            </a:prstGeom>
            <a:blipFill dpi="0" rotWithShape="1">
              <a:blip r:embed="rId14"/>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0734" name="Rectangle 3"/>
          <p:cNvSpPr>
            <a:spLocks noGrp="1"/>
          </p:cNvSpPr>
          <p:nvPr>
            <p:ph type="body"/>
          </p:nvPr>
        </p:nvSpPr>
        <p:spPr>
          <a:xfrm>
            <a:off x="609600" y="1143000"/>
            <a:ext cx="11176000" cy="5105400"/>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30735" name="Rectangle 2"/>
          <p:cNvSpPr>
            <a:spLocks noGrp="1"/>
          </p:cNvSpPr>
          <p:nvPr>
            <p:ph type="title"/>
          </p:nvPr>
        </p:nvSpPr>
        <p:spPr>
          <a:xfrm>
            <a:off x="1092200" y="285750"/>
            <a:ext cx="9880600" cy="563563"/>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22544"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7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zh-CN" altLang="en-US" sz="17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5"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2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en-US"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6"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200" b="1">
                <a:solidFill>
                  <a:srgbClr val="000000"/>
                </a:solidFill>
                <a:latin typeface="Verdana" panose="020B0604030504040204" pitchFamily="34" charset="0"/>
              </a:defRPr>
            </a:lvl1pPr>
          </a:lstStyle>
          <a:p>
            <a:pPr lvl="0" eaLnBrk="1" fontAlgn="base" hangingPunct="1">
              <a:lnSpc>
                <a:spcPct val="110000"/>
              </a:lnSpc>
              <a:spcBef>
                <a:spcPct val="20000"/>
              </a:spcBef>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transition/>
  <p:hf sldNum="0" hdr="0" ftr="0" dt="0"/>
  <p:txStyles>
    <p:titleStyle>
      <a:lvl1pPr algn="l" rtl="0" eaLnBrk="0" fontAlgn="base" hangingPunct="0">
        <a:spcBef>
          <a:spcPct val="0"/>
        </a:spcBef>
        <a:spcAft>
          <a:spcPct val="0"/>
        </a:spcAft>
        <a:defRPr sz="3000" b="1">
          <a:solidFill>
            <a:schemeClr val="tx2"/>
          </a:solidFill>
          <a:latin typeface="+mj-lt"/>
          <a:ea typeface="Arial" panose="020B0604020202020204" pitchFamily="34" charset="0"/>
          <a:cs typeface="Arial" panose="020B0604020202020204" pitchFamily="34" charset="0"/>
        </a:defRPr>
      </a:lvl1pPr>
      <a:lvl2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2pPr>
      <a:lvl3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3pPr>
      <a:lvl4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4pPr>
      <a:lvl5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5pPr>
      <a:lvl6pPr marL="457200" algn="l" rtl="0" eaLnBrk="0" fontAlgn="base" hangingPunct="0">
        <a:spcBef>
          <a:spcPct val="0"/>
        </a:spcBef>
        <a:spcAft>
          <a:spcPct val="0"/>
        </a:spcAft>
        <a:defRPr sz="3000" b="1">
          <a:solidFill>
            <a:schemeClr val="tx2"/>
          </a:solidFill>
          <a:latin typeface="Verdana" panose="020B0604030504040204" pitchFamily="34" charset="0"/>
        </a:defRPr>
      </a:lvl6pPr>
      <a:lvl7pPr marL="914400" algn="l" rtl="0" eaLnBrk="0" fontAlgn="base" hangingPunct="0">
        <a:spcBef>
          <a:spcPct val="0"/>
        </a:spcBef>
        <a:spcAft>
          <a:spcPct val="0"/>
        </a:spcAft>
        <a:defRPr sz="3000" b="1">
          <a:solidFill>
            <a:schemeClr val="tx2"/>
          </a:solidFill>
          <a:latin typeface="Verdana" panose="020B0604030504040204" pitchFamily="34" charset="0"/>
        </a:defRPr>
      </a:lvl7pPr>
      <a:lvl8pPr marL="1371600" algn="l" rtl="0" eaLnBrk="0" fontAlgn="base" hangingPunct="0">
        <a:spcBef>
          <a:spcPct val="0"/>
        </a:spcBef>
        <a:spcAft>
          <a:spcPct val="0"/>
        </a:spcAft>
        <a:defRPr sz="3000" b="1">
          <a:solidFill>
            <a:schemeClr val="tx2"/>
          </a:solidFill>
          <a:latin typeface="Verdana" panose="020B0604030504040204" pitchFamily="34" charset="0"/>
        </a:defRPr>
      </a:lvl8pPr>
      <a:lvl9pPr marL="1828800" algn="l" rtl="0" eaLnBrk="0" fontAlgn="base" hangingPunct="0">
        <a:spcBef>
          <a:spcPct val="0"/>
        </a:spcBef>
        <a:spcAft>
          <a:spcPct val="0"/>
        </a:spcAft>
        <a:defRPr sz="3000" b="1">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rgbClr val="000000"/>
          </a:solidFill>
          <a:latin typeface="+mn-lt"/>
          <a:ea typeface="Arial" panose="020B0604020202020204" pitchFamily="34" charset="0"/>
          <a:cs typeface="Arial" panose="020B0604020202020204" pitchFamily="34" charset="0"/>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rgbClr val="000000"/>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sz="2400">
          <a:solidFill>
            <a:srgbClr val="000000"/>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 descr="hw172"/>
          <p:cNvPicPr>
            <a:picLocks noChangeAspect="1"/>
          </p:cNvPicPr>
          <p:nvPr userDrawn="1"/>
        </p:nvPicPr>
        <p:blipFill>
          <a:blip r:embed="rId12"/>
          <a:srcRect r="3242" b="26251"/>
          <a:stretch>
            <a:fillRect/>
          </a:stretch>
        </p:blipFill>
        <p:spPr>
          <a:xfrm>
            <a:off x="0" y="0"/>
            <a:ext cx="12192000" cy="6858000"/>
          </a:xfrm>
          <a:prstGeom prst="rect">
            <a:avLst/>
          </a:prstGeom>
          <a:noFill/>
          <a:ln w="9525">
            <a:noFill/>
          </a:ln>
        </p:spPr>
      </p:pic>
      <p:sp>
        <p:nvSpPr>
          <p:cNvPr id="5123" name="Text Box 11"/>
          <p:cNvSpPr txBox="1">
            <a:spLocks noChangeArrowheads="1"/>
          </p:cNvSpPr>
          <p:nvPr/>
        </p:nvSpPr>
        <p:spPr bwMode="auto">
          <a:xfrm>
            <a:off x="8331200" y="990600"/>
            <a:ext cx="3352800" cy="460375"/>
          </a:xfrm>
          <a:prstGeom prst="rect">
            <a:avLst/>
          </a:prstGeom>
          <a:solidFill>
            <a:srgbClr val="F2F2F2"/>
          </a:solid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3076" name="Picture 12" descr="hw172"/>
          <p:cNvPicPr>
            <a:picLocks noChangeAspect="1"/>
          </p:cNvPicPr>
          <p:nvPr userDrawn="1"/>
        </p:nvPicPr>
        <p:blipFill>
          <a:blip r:embed="rId12"/>
          <a:srcRect l="86151" t="9424" r="3242" b="83466"/>
          <a:stretch>
            <a:fillRect/>
          </a:stretch>
        </p:blipFill>
        <p:spPr>
          <a:xfrm>
            <a:off x="8636000" y="914400"/>
            <a:ext cx="1026584" cy="609600"/>
          </a:xfrm>
          <a:prstGeom prst="rect">
            <a:avLst/>
          </a:prstGeom>
          <a:noFill/>
          <a:ln w="9525">
            <a:noFill/>
          </a:ln>
        </p:spPr>
      </p:pic>
      <p:sp>
        <p:nvSpPr>
          <p:cNvPr id="3077" name="Rectangle 2"/>
          <p:cNvSpPr>
            <a:spLocks noGrp="1"/>
          </p:cNvSpPr>
          <p:nvPr>
            <p:ph type="title"/>
          </p:nvPr>
        </p:nvSpPr>
        <p:spPr>
          <a:xfrm>
            <a:off x="609600" y="274638"/>
            <a:ext cx="109728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3078" name="Rectangle 3"/>
          <p:cNvSpPr>
            <a:spLocks noGrp="1"/>
          </p:cNvSpPr>
          <p:nvPr>
            <p:ph type="body"/>
          </p:nvPr>
        </p:nvSpPr>
        <p:spPr>
          <a:xfrm>
            <a:off x="609600" y="1600200"/>
            <a:ext cx="10972800" cy="4525963"/>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5127" name="日期占位符 3"/>
          <p:cNvSpPr>
            <a:spLocks noGrp="1" noChangeArrowheads="1"/>
          </p:cNvSpPr>
          <p:nvPr>
            <p:ph type="dt" sz="half" idx="2"/>
          </p:nvPr>
        </p:nvSpPr>
        <p:spPr bwMode="auto">
          <a:xfrm>
            <a:off x="609600" y="6245225"/>
            <a:ext cx="28448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solidFill>
                  <a:srgbClr val="000000"/>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128" name="页脚占位符 4"/>
          <p:cNvSpPr>
            <a:spLocks noGrp="1" noChangeArrowheads="1"/>
          </p:cNvSpPr>
          <p:nvPr>
            <p:ph type="ftr" sz="quarter" idx="3"/>
          </p:nvPr>
        </p:nvSpPr>
        <p:spPr bwMode="auto">
          <a:xfrm>
            <a:off x="4165600" y="6245225"/>
            <a:ext cx="38608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solidFill>
                  <a:srgbClr val="000000"/>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129" name="灯片编号占位符 5"/>
          <p:cNvSpPr>
            <a:spLocks noGrp="1" noChangeArrowheads="1"/>
          </p:cNvSpPr>
          <p:nvPr>
            <p:ph type="sldNum" sz="quarter" idx="4"/>
          </p:nvPr>
        </p:nvSpPr>
        <p:spPr bwMode="auto">
          <a:xfrm>
            <a:off x="8737600" y="6245225"/>
            <a:ext cx="2844800" cy="476250"/>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400">
                <a:solidFill>
                  <a:srgbClr val="000000"/>
                </a:solidFill>
              </a:defRPr>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746" name="Picture 223" descr="02"/>
          <p:cNvPicPr>
            <a:picLocks noChangeAspect="1"/>
          </p:cNvPicPr>
          <p:nvPr/>
        </p:nvPicPr>
        <p:blipFill>
          <a:blip r:embed="rId12"/>
          <a:stretch>
            <a:fillRect/>
          </a:stretch>
        </p:blipFill>
        <p:spPr>
          <a:xfrm>
            <a:off x="0" y="5029200"/>
            <a:ext cx="1604433" cy="1828800"/>
          </a:xfrm>
          <a:prstGeom prst="rect">
            <a:avLst/>
          </a:prstGeom>
          <a:noFill/>
          <a:ln w="9525">
            <a:noFill/>
          </a:ln>
        </p:spPr>
      </p:pic>
      <p:sp>
        <p:nvSpPr>
          <p:cNvPr id="13315" name="Rectangle 203"/>
          <p:cNvSpPr>
            <a:spLocks noChangeArrowheads="1"/>
          </p:cNvSpPr>
          <p:nvPr/>
        </p:nvSpPr>
        <p:spPr bwMode="auto">
          <a:xfrm>
            <a:off x="11673417" y="812800"/>
            <a:ext cx="518584" cy="387350"/>
          </a:xfrm>
          <a:prstGeom prst="rect">
            <a:avLst/>
          </a:prstGeom>
          <a:solidFill>
            <a:schemeClr val="hlink">
              <a:alpha val="59999"/>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6" name="Rectangle 210"/>
          <p:cNvSpPr>
            <a:spLocks noChangeArrowheads="1"/>
          </p:cNvSpPr>
          <p:nvPr/>
        </p:nvSpPr>
        <p:spPr bwMode="auto">
          <a:xfrm>
            <a:off x="11673417" y="0"/>
            <a:ext cx="518584" cy="387350"/>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31749" name="Group 227"/>
          <p:cNvGrpSpPr/>
          <p:nvPr/>
        </p:nvGrpSpPr>
        <p:grpSpPr>
          <a:xfrm>
            <a:off x="0" y="0"/>
            <a:ext cx="1056217" cy="801688"/>
            <a:chOff x="0" y="0"/>
            <a:chExt cx="499" cy="505"/>
          </a:xfrm>
        </p:grpSpPr>
        <p:sp>
          <p:nvSpPr>
            <p:cNvPr id="13328" name="Rectangle 212"/>
            <p:cNvSpPr>
              <a:spLocks noChangeArrowheads="1"/>
            </p:cNvSpPr>
            <p:nvPr/>
          </p:nvSpPr>
          <p:spPr bwMode="auto">
            <a:xfrm>
              <a:off x="254" y="261"/>
              <a:ext cx="245" cy="244"/>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9" name="Rectangle 213"/>
            <p:cNvSpPr>
              <a:spLocks noChangeArrowheads="1"/>
            </p:cNvSpPr>
            <p:nvPr/>
          </p:nvSpPr>
          <p:spPr bwMode="auto">
            <a:xfrm>
              <a:off x="0" y="0"/>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30" name="Rectangle 214"/>
            <p:cNvSpPr>
              <a:spLocks noChangeArrowheads="1"/>
            </p:cNvSpPr>
            <p:nvPr/>
          </p:nvSpPr>
          <p:spPr bwMode="auto">
            <a:xfrm>
              <a:off x="0" y="256"/>
              <a:ext cx="245" cy="244"/>
            </a:xfrm>
            <a:prstGeom prst="rect">
              <a:avLst/>
            </a:prstGeom>
            <a:solidFill>
              <a:schemeClr val="accent1">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31753" name="Group 226"/>
          <p:cNvGrpSpPr/>
          <p:nvPr/>
        </p:nvGrpSpPr>
        <p:grpSpPr>
          <a:xfrm>
            <a:off x="11131551" y="0"/>
            <a:ext cx="1060449" cy="1201738"/>
            <a:chOff x="0" y="0"/>
            <a:chExt cx="501" cy="757"/>
          </a:xfrm>
        </p:grpSpPr>
        <p:sp>
          <p:nvSpPr>
            <p:cNvPr id="13324" name="Rectangle 209"/>
            <p:cNvSpPr>
              <a:spLocks noChangeArrowheads="1"/>
            </p:cNvSpPr>
            <p:nvPr/>
          </p:nvSpPr>
          <p:spPr bwMode="auto">
            <a:xfrm>
              <a:off x="256" y="256"/>
              <a:ext cx="245" cy="244"/>
            </a:xfrm>
            <a:prstGeom prst="rect">
              <a:avLst/>
            </a:prstGeom>
            <a:solidFill>
              <a:schemeClr val="accent1">
                <a:alpha val="7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5" name="Rectangle 211"/>
            <p:cNvSpPr>
              <a:spLocks noChangeArrowheads="1"/>
            </p:cNvSpPr>
            <p:nvPr/>
          </p:nvSpPr>
          <p:spPr bwMode="auto">
            <a:xfrm>
              <a:off x="0" y="256"/>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15" descr="03"/>
            <p:cNvSpPr>
              <a:spLocks noChangeArrowheads="1"/>
            </p:cNvSpPr>
            <p:nvPr/>
          </p:nvSpPr>
          <p:spPr bwMode="auto">
            <a:xfrm>
              <a:off x="255" y="512"/>
              <a:ext cx="246" cy="245"/>
            </a:xfrm>
            <a:prstGeom prst="rect">
              <a:avLst/>
            </a:prstGeom>
            <a:blipFill dpi="0" rotWithShape="1">
              <a:blip r:embed="rId13"/>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Rectangle 218" descr="02"/>
            <p:cNvSpPr>
              <a:spLocks noChangeArrowheads="1"/>
            </p:cNvSpPr>
            <p:nvPr/>
          </p:nvSpPr>
          <p:spPr bwMode="auto">
            <a:xfrm>
              <a:off x="256" y="0"/>
              <a:ext cx="245" cy="242"/>
            </a:xfrm>
            <a:prstGeom prst="rect">
              <a:avLst/>
            </a:prstGeom>
            <a:blipFill dpi="0" rotWithShape="1">
              <a:blip r:embed="rId14"/>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1758" name="Rectangle 3"/>
          <p:cNvSpPr>
            <a:spLocks noGrp="1"/>
          </p:cNvSpPr>
          <p:nvPr>
            <p:ph type="body"/>
          </p:nvPr>
        </p:nvSpPr>
        <p:spPr>
          <a:xfrm>
            <a:off x="609600" y="1143000"/>
            <a:ext cx="11176000" cy="5105400"/>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31759" name="Rectangle 2"/>
          <p:cNvSpPr>
            <a:spLocks noGrp="1"/>
          </p:cNvSpPr>
          <p:nvPr>
            <p:ph type="title"/>
          </p:nvPr>
        </p:nvSpPr>
        <p:spPr>
          <a:xfrm>
            <a:off x="1092200" y="285750"/>
            <a:ext cx="9880600" cy="563563"/>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22544"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7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zh-CN" altLang="en-US" sz="17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5"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2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en-US"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6"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200" b="1">
                <a:solidFill>
                  <a:srgbClr val="000000"/>
                </a:solidFill>
                <a:latin typeface="Verdana" panose="020B0604030504040204" pitchFamily="34" charset="0"/>
              </a:defRPr>
            </a:lvl1pPr>
          </a:lstStyle>
          <a:p>
            <a:pPr lvl="0" eaLnBrk="1" fontAlgn="base" hangingPunct="1">
              <a:lnSpc>
                <a:spcPct val="110000"/>
              </a:lnSpc>
              <a:spcBef>
                <a:spcPct val="20000"/>
              </a:spcBef>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ransition/>
  <p:hf sldNum="0" hdr="0" ftr="0" dt="0"/>
  <p:txStyles>
    <p:titleStyle>
      <a:lvl1pPr algn="l" rtl="0" eaLnBrk="0" fontAlgn="base" hangingPunct="0">
        <a:spcBef>
          <a:spcPct val="0"/>
        </a:spcBef>
        <a:spcAft>
          <a:spcPct val="0"/>
        </a:spcAft>
        <a:defRPr sz="3000" b="1">
          <a:solidFill>
            <a:schemeClr val="tx2"/>
          </a:solidFill>
          <a:latin typeface="+mj-lt"/>
          <a:ea typeface="Arial" panose="020B0604020202020204" pitchFamily="34" charset="0"/>
          <a:cs typeface="Arial" panose="020B0604020202020204" pitchFamily="34" charset="0"/>
        </a:defRPr>
      </a:lvl1pPr>
      <a:lvl2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2pPr>
      <a:lvl3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3pPr>
      <a:lvl4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4pPr>
      <a:lvl5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5pPr>
      <a:lvl6pPr marL="457200" algn="l" rtl="0" eaLnBrk="0" fontAlgn="base" hangingPunct="0">
        <a:spcBef>
          <a:spcPct val="0"/>
        </a:spcBef>
        <a:spcAft>
          <a:spcPct val="0"/>
        </a:spcAft>
        <a:defRPr sz="3000" b="1">
          <a:solidFill>
            <a:schemeClr val="tx2"/>
          </a:solidFill>
          <a:latin typeface="Verdana" panose="020B0604030504040204" pitchFamily="34" charset="0"/>
        </a:defRPr>
      </a:lvl6pPr>
      <a:lvl7pPr marL="914400" algn="l" rtl="0" eaLnBrk="0" fontAlgn="base" hangingPunct="0">
        <a:spcBef>
          <a:spcPct val="0"/>
        </a:spcBef>
        <a:spcAft>
          <a:spcPct val="0"/>
        </a:spcAft>
        <a:defRPr sz="3000" b="1">
          <a:solidFill>
            <a:schemeClr val="tx2"/>
          </a:solidFill>
          <a:latin typeface="Verdana" panose="020B0604030504040204" pitchFamily="34" charset="0"/>
        </a:defRPr>
      </a:lvl7pPr>
      <a:lvl8pPr marL="1371600" algn="l" rtl="0" eaLnBrk="0" fontAlgn="base" hangingPunct="0">
        <a:spcBef>
          <a:spcPct val="0"/>
        </a:spcBef>
        <a:spcAft>
          <a:spcPct val="0"/>
        </a:spcAft>
        <a:defRPr sz="3000" b="1">
          <a:solidFill>
            <a:schemeClr val="tx2"/>
          </a:solidFill>
          <a:latin typeface="Verdana" panose="020B0604030504040204" pitchFamily="34" charset="0"/>
        </a:defRPr>
      </a:lvl8pPr>
      <a:lvl9pPr marL="1828800" algn="l" rtl="0" eaLnBrk="0" fontAlgn="base" hangingPunct="0">
        <a:spcBef>
          <a:spcPct val="0"/>
        </a:spcBef>
        <a:spcAft>
          <a:spcPct val="0"/>
        </a:spcAft>
        <a:defRPr sz="3000" b="1">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rgbClr val="000000"/>
          </a:solidFill>
          <a:latin typeface="+mn-lt"/>
          <a:ea typeface="Arial" panose="020B0604020202020204" pitchFamily="34" charset="0"/>
          <a:cs typeface="Arial" panose="020B0604020202020204" pitchFamily="34" charset="0"/>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rgbClr val="000000"/>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sz="2400">
          <a:solidFill>
            <a:srgbClr val="000000"/>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770" name="Picture 223" descr="02"/>
          <p:cNvPicPr>
            <a:picLocks noChangeAspect="1"/>
          </p:cNvPicPr>
          <p:nvPr/>
        </p:nvPicPr>
        <p:blipFill>
          <a:blip r:embed="rId12"/>
          <a:stretch>
            <a:fillRect/>
          </a:stretch>
        </p:blipFill>
        <p:spPr>
          <a:xfrm>
            <a:off x="0" y="5029200"/>
            <a:ext cx="1604433" cy="1828800"/>
          </a:xfrm>
          <a:prstGeom prst="rect">
            <a:avLst/>
          </a:prstGeom>
          <a:noFill/>
          <a:ln w="9525">
            <a:noFill/>
          </a:ln>
        </p:spPr>
      </p:pic>
      <p:sp>
        <p:nvSpPr>
          <p:cNvPr id="13315" name="Rectangle 203"/>
          <p:cNvSpPr>
            <a:spLocks noChangeArrowheads="1"/>
          </p:cNvSpPr>
          <p:nvPr/>
        </p:nvSpPr>
        <p:spPr bwMode="auto">
          <a:xfrm>
            <a:off x="11673417" y="812800"/>
            <a:ext cx="518584" cy="387350"/>
          </a:xfrm>
          <a:prstGeom prst="rect">
            <a:avLst/>
          </a:prstGeom>
          <a:solidFill>
            <a:schemeClr val="hlink">
              <a:alpha val="59999"/>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6" name="Rectangle 210"/>
          <p:cNvSpPr>
            <a:spLocks noChangeArrowheads="1"/>
          </p:cNvSpPr>
          <p:nvPr/>
        </p:nvSpPr>
        <p:spPr bwMode="auto">
          <a:xfrm>
            <a:off x="11673417" y="0"/>
            <a:ext cx="518584" cy="387350"/>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32773" name="Group 227"/>
          <p:cNvGrpSpPr/>
          <p:nvPr/>
        </p:nvGrpSpPr>
        <p:grpSpPr>
          <a:xfrm>
            <a:off x="0" y="0"/>
            <a:ext cx="1056217" cy="801688"/>
            <a:chOff x="0" y="0"/>
            <a:chExt cx="499" cy="505"/>
          </a:xfrm>
        </p:grpSpPr>
        <p:sp>
          <p:nvSpPr>
            <p:cNvPr id="13328" name="Rectangle 212"/>
            <p:cNvSpPr>
              <a:spLocks noChangeArrowheads="1"/>
            </p:cNvSpPr>
            <p:nvPr/>
          </p:nvSpPr>
          <p:spPr bwMode="auto">
            <a:xfrm>
              <a:off x="254" y="261"/>
              <a:ext cx="245" cy="244"/>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9" name="Rectangle 213"/>
            <p:cNvSpPr>
              <a:spLocks noChangeArrowheads="1"/>
            </p:cNvSpPr>
            <p:nvPr/>
          </p:nvSpPr>
          <p:spPr bwMode="auto">
            <a:xfrm>
              <a:off x="0" y="0"/>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30" name="Rectangle 214"/>
            <p:cNvSpPr>
              <a:spLocks noChangeArrowheads="1"/>
            </p:cNvSpPr>
            <p:nvPr/>
          </p:nvSpPr>
          <p:spPr bwMode="auto">
            <a:xfrm>
              <a:off x="0" y="256"/>
              <a:ext cx="245" cy="244"/>
            </a:xfrm>
            <a:prstGeom prst="rect">
              <a:avLst/>
            </a:prstGeom>
            <a:solidFill>
              <a:schemeClr val="accent1">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32777" name="Group 226"/>
          <p:cNvGrpSpPr/>
          <p:nvPr/>
        </p:nvGrpSpPr>
        <p:grpSpPr>
          <a:xfrm>
            <a:off x="11131551" y="0"/>
            <a:ext cx="1060449" cy="1201738"/>
            <a:chOff x="0" y="0"/>
            <a:chExt cx="501" cy="757"/>
          </a:xfrm>
        </p:grpSpPr>
        <p:sp>
          <p:nvSpPr>
            <p:cNvPr id="13324" name="Rectangle 209"/>
            <p:cNvSpPr>
              <a:spLocks noChangeArrowheads="1"/>
            </p:cNvSpPr>
            <p:nvPr/>
          </p:nvSpPr>
          <p:spPr bwMode="auto">
            <a:xfrm>
              <a:off x="256" y="256"/>
              <a:ext cx="245" cy="244"/>
            </a:xfrm>
            <a:prstGeom prst="rect">
              <a:avLst/>
            </a:prstGeom>
            <a:solidFill>
              <a:schemeClr val="accent1">
                <a:alpha val="7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5" name="Rectangle 211"/>
            <p:cNvSpPr>
              <a:spLocks noChangeArrowheads="1"/>
            </p:cNvSpPr>
            <p:nvPr/>
          </p:nvSpPr>
          <p:spPr bwMode="auto">
            <a:xfrm>
              <a:off x="0" y="256"/>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15" descr="03"/>
            <p:cNvSpPr>
              <a:spLocks noChangeArrowheads="1"/>
            </p:cNvSpPr>
            <p:nvPr/>
          </p:nvSpPr>
          <p:spPr bwMode="auto">
            <a:xfrm>
              <a:off x="255" y="512"/>
              <a:ext cx="246" cy="245"/>
            </a:xfrm>
            <a:prstGeom prst="rect">
              <a:avLst/>
            </a:prstGeom>
            <a:blipFill dpi="0" rotWithShape="1">
              <a:blip r:embed="rId13"/>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Rectangle 218" descr="02"/>
            <p:cNvSpPr>
              <a:spLocks noChangeArrowheads="1"/>
            </p:cNvSpPr>
            <p:nvPr/>
          </p:nvSpPr>
          <p:spPr bwMode="auto">
            <a:xfrm>
              <a:off x="256" y="0"/>
              <a:ext cx="245" cy="242"/>
            </a:xfrm>
            <a:prstGeom prst="rect">
              <a:avLst/>
            </a:prstGeom>
            <a:blipFill dpi="0" rotWithShape="1">
              <a:blip r:embed="rId14"/>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2782" name="Rectangle 3"/>
          <p:cNvSpPr>
            <a:spLocks noGrp="1"/>
          </p:cNvSpPr>
          <p:nvPr>
            <p:ph type="body"/>
          </p:nvPr>
        </p:nvSpPr>
        <p:spPr>
          <a:xfrm>
            <a:off x="609600" y="1143000"/>
            <a:ext cx="11176000" cy="5105400"/>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32783" name="Rectangle 2"/>
          <p:cNvSpPr>
            <a:spLocks noGrp="1"/>
          </p:cNvSpPr>
          <p:nvPr>
            <p:ph type="title"/>
          </p:nvPr>
        </p:nvSpPr>
        <p:spPr>
          <a:xfrm>
            <a:off x="1092200" y="285750"/>
            <a:ext cx="9880600" cy="563563"/>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22544"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7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zh-CN" altLang="en-US" sz="17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5"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2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en-US"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6"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200" b="1">
                <a:solidFill>
                  <a:srgbClr val="000000"/>
                </a:solidFill>
                <a:latin typeface="Verdana" panose="020B0604030504040204" pitchFamily="34" charset="0"/>
              </a:defRPr>
            </a:lvl1pPr>
          </a:lstStyle>
          <a:p>
            <a:pPr lvl="0" eaLnBrk="1" fontAlgn="base" hangingPunct="1">
              <a:lnSpc>
                <a:spcPct val="110000"/>
              </a:lnSpc>
              <a:spcBef>
                <a:spcPct val="20000"/>
              </a:spcBef>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Lst>
  <p:transition/>
  <p:hf sldNum="0" hdr="0" ftr="0" dt="0"/>
  <p:txStyles>
    <p:titleStyle>
      <a:lvl1pPr algn="l" rtl="0" eaLnBrk="0" fontAlgn="base" hangingPunct="0">
        <a:spcBef>
          <a:spcPct val="0"/>
        </a:spcBef>
        <a:spcAft>
          <a:spcPct val="0"/>
        </a:spcAft>
        <a:defRPr sz="3000" b="1">
          <a:solidFill>
            <a:schemeClr val="tx2"/>
          </a:solidFill>
          <a:latin typeface="+mj-lt"/>
          <a:ea typeface="Arial" panose="020B0604020202020204" pitchFamily="34" charset="0"/>
          <a:cs typeface="Arial" panose="020B0604020202020204" pitchFamily="34" charset="0"/>
        </a:defRPr>
      </a:lvl1pPr>
      <a:lvl2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2pPr>
      <a:lvl3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3pPr>
      <a:lvl4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4pPr>
      <a:lvl5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5pPr>
      <a:lvl6pPr marL="457200" algn="l" rtl="0" eaLnBrk="0" fontAlgn="base" hangingPunct="0">
        <a:spcBef>
          <a:spcPct val="0"/>
        </a:spcBef>
        <a:spcAft>
          <a:spcPct val="0"/>
        </a:spcAft>
        <a:defRPr sz="3000" b="1">
          <a:solidFill>
            <a:schemeClr val="tx2"/>
          </a:solidFill>
          <a:latin typeface="Verdana" panose="020B0604030504040204" pitchFamily="34" charset="0"/>
        </a:defRPr>
      </a:lvl6pPr>
      <a:lvl7pPr marL="914400" algn="l" rtl="0" eaLnBrk="0" fontAlgn="base" hangingPunct="0">
        <a:spcBef>
          <a:spcPct val="0"/>
        </a:spcBef>
        <a:spcAft>
          <a:spcPct val="0"/>
        </a:spcAft>
        <a:defRPr sz="3000" b="1">
          <a:solidFill>
            <a:schemeClr val="tx2"/>
          </a:solidFill>
          <a:latin typeface="Verdana" panose="020B0604030504040204" pitchFamily="34" charset="0"/>
        </a:defRPr>
      </a:lvl7pPr>
      <a:lvl8pPr marL="1371600" algn="l" rtl="0" eaLnBrk="0" fontAlgn="base" hangingPunct="0">
        <a:spcBef>
          <a:spcPct val="0"/>
        </a:spcBef>
        <a:spcAft>
          <a:spcPct val="0"/>
        </a:spcAft>
        <a:defRPr sz="3000" b="1">
          <a:solidFill>
            <a:schemeClr val="tx2"/>
          </a:solidFill>
          <a:latin typeface="Verdana" panose="020B0604030504040204" pitchFamily="34" charset="0"/>
        </a:defRPr>
      </a:lvl8pPr>
      <a:lvl9pPr marL="1828800" algn="l" rtl="0" eaLnBrk="0" fontAlgn="base" hangingPunct="0">
        <a:spcBef>
          <a:spcPct val="0"/>
        </a:spcBef>
        <a:spcAft>
          <a:spcPct val="0"/>
        </a:spcAft>
        <a:defRPr sz="3000" b="1">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rgbClr val="000000"/>
          </a:solidFill>
          <a:latin typeface="+mn-lt"/>
          <a:ea typeface="Arial" panose="020B0604020202020204" pitchFamily="34" charset="0"/>
          <a:cs typeface="Arial" panose="020B0604020202020204" pitchFamily="34" charset="0"/>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rgbClr val="000000"/>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sz="2400">
          <a:solidFill>
            <a:srgbClr val="000000"/>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794" name="Picture 223" descr="02"/>
          <p:cNvPicPr>
            <a:picLocks noChangeAspect="1"/>
          </p:cNvPicPr>
          <p:nvPr/>
        </p:nvPicPr>
        <p:blipFill>
          <a:blip r:embed="rId12"/>
          <a:stretch>
            <a:fillRect/>
          </a:stretch>
        </p:blipFill>
        <p:spPr>
          <a:xfrm>
            <a:off x="0" y="5029200"/>
            <a:ext cx="1604433" cy="1828800"/>
          </a:xfrm>
          <a:prstGeom prst="rect">
            <a:avLst/>
          </a:prstGeom>
          <a:noFill/>
          <a:ln w="9525">
            <a:noFill/>
          </a:ln>
        </p:spPr>
      </p:pic>
      <p:sp>
        <p:nvSpPr>
          <p:cNvPr id="13315" name="Rectangle 203"/>
          <p:cNvSpPr>
            <a:spLocks noChangeArrowheads="1"/>
          </p:cNvSpPr>
          <p:nvPr/>
        </p:nvSpPr>
        <p:spPr bwMode="auto">
          <a:xfrm>
            <a:off x="11673417" y="812800"/>
            <a:ext cx="518584" cy="387350"/>
          </a:xfrm>
          <a:prstGeom prst="rect">
            <a:avLst/>
          </a:prstGeom>
          <a:solidFill>
            <a:schemeClr val="hlink">
              <a:alpha val="59999"/>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6" name="Rectangle 210"/>
          <p:cNvSpPr>
            <a:spLocks noChangeArrowheads="1"/>
          </p:cNvSpPr>
          <p:nvPr/>
        </p:nvSpPr>
        <p:spPr bwMode="auto">
          <a:xfrm>
            <a:off x="11673417" y="0"/>
            <a:ext cx="518584" cy="387350"/>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33797" name="Group 227"/>
          <p:cNvGrpSpPr/>
          <p:nvPr/>
        </p:nvGrpSpPr>
        <p:grpSpPr>
          <a:xfrm>
            <a:off x="0" y="0"/>
            <a:ext cx="1056217" cy="801688"/>
            <a:chOff x="0" y="0"/>
            <a:chExt cx="499" cy="505"/>
          </a:xfrm>
        </p:grpSpPr>
        <p:sp>
          <p:nvSpPr>
            <p:cNvPr id="13328" name="Rectangle 212"/>
            <p:cNvSpPr>
              <a:spLocks noChangeArrowheads="1"/>
            </p:cNvSpPr>
            <p:nvPr/>
          </p:nvSpPr>
          <p:spPr bwMode="auto">
            <a:xfrm>
              <a:off x="254" y="261"/>
              <a:ext cx="245" cy="244"/>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9" name="Rectangle 213"/>
            <p:cNvSpPr>
              <a:spLocks noChangeArrowheads="1"/>
            </p:cNvSpPr>
            <p:nvPr/>
          </p:nvSpPr>
          <p:spPr bwMode="auto">
            <a:xfrm>
              <a:off x="0" y="0"/>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30" name="Rectangle 214"/>
            <p:cNvSpPr>
              <a:spLocks noChangeArrowheads="1"/>
            </p:cNvSpPr>
            <p:nvPr/>
          </p:nvSpPr>
          <p:spPr bwMode="auto">
            <a:xfrm>
              <a:off x="0" y="256"/>
              <a:ext cx="245" cy="244"/>
            </a:xfrm>
            <a:prstGeom prst="rect">
              <a:avLst/>
            </a:prstGeom>
            <a:solidFill>
              <a:schemeClr val="accent1">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33801" name="Group 226"/>
          <p:cNvGrpSpPr/>
          <p:nvPr/>
        </p:nvGrpSpPr>
        <p:grpSpPr>
          <a:xfrm>
            <a:off x="11131551" y="0"/>
            <a:ext cx="1060449" cy="1201738"/>
            <a:chOff x="0" y="0"/>
            <a:chExt cx="501" cy="757"/>
          </a:xfrm>
        </p:grpSpPr>
        <p:sp>
          <p:nvSpPr>
            <p:cNvPr id="13324" name="Rectangle 209"/>
            <p:cNvSpPr>
              <a:spLocks noChangeArrowheads="1"/>
            </p:cNvSpPr>
            <p:nvPr/>
          </p:nvSpPr>
          <p:spPr bwMode="auto">
            <a:xfrm>
              <a:off x="256" y="256"/>
              <a:ext cx="245" cy="244"/>
            </a:xfrm>
            <a:prstGeom prst="rect">
              <a:avLst/>
            </a:prstGeom>
            <a:solidFill>
              <a:schemeClr val="accent1">
                <a:alpha val="7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5" name="Rectangle 211"/>
            <p:cNvSpPr>
              <a:spLocks noChangeArrowheads="1"/>
            </p:cNvSpPr>
            <p:nvPr/>
          </p:nvSpPr>
          <p:spPr bwMode="auto">
            <a:xfrm>
              <a:off x="0" y="256"/>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15" descr="03"/>
            <p:cNvSpPr>
              <a:spLocks noChangeArrowheads="1"/>
            </p:cNvSpPr>
            <p:nvPr/>
          </p:nvSpPr>
          <p:spPr bwMode="auto">
            <a:xfrm>
              <a:off x="255" y="512"/>
              <a:ext cx="246" cy="245"/>
            </a:xfrm>
            <a:prstGeom prst="rect">
              <a:avLst/>
            </a:prstGeom>
            <a:blipFill dpi="0" rotWithShape="1">
              <a:blip r:embed="rId13"/>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Rectangle 218" descr="02"/>
            <p:cNvSpPr>
              <a:spLocks noChangeArrowheads="1"/>
            </p:cNvSpPr>
            <p:nvPr/>
          </p:nvSpPr>
          <p:spPr bwMode="auto">
            <a:xfrm>
              <a:off x="256" y="0"/>
              <a:ext cx="245" cy="242"/>
            </a:xfrm>
            <a:prstGeom prst="rect">
              <a:avLst/>
            </a:prstGeom>
            <a:blipFill dpi="0" rotWithShape="1">
              <a:blip r:embed="rId14"/>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3806" name="Rectangle 3"/>
          <p:cNvSpPr>
            <a:spLocks noGrp="1"/>
          </p:cNvSpPr>
          <p:nvPr>
            <p:ph type="body"/>
          </p:nvPr>
        </p:nvSpPr>
        <p:spPr>
          <a:xfrm>
            <a:off x="609600" y="1143000"/>
            <a:ext cx="11176000" cy="5105400"/>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33807" name="Rectangle 2"/>
          <p:cNvSpPr>
            <a:spLocks noGrp="1"/>
          </p:cNvSpPr>
          <p:nvPr>
            <p:ph type="title"/>
          </p:nvPr>
        </p:nvSpPr>
        <p:spPr>
          <a:xfrm>
            <a:off x="1092200" y="285750"/>
            <a:ext cx="9880600" cy="563563"/>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22544"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7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zh-CN" altLang="en-US" sz="17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5"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2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en-US"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6"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200" b="1">
                <a:solidFill>
                  <a:srgbClr val="000000"/>
                </a:solidFill>
                <a:latin typeface="Verdana" panose="020B0604030504040204" pitchFamily="34" charset="0"/>
              </a:defRPr>
            </a:lvl1pPr>
          </a:lstStyle>
          <a:p>
            <a:pPr lvl="0" eaLnBrk="1" fontAlgn="base" hangingPunct="1">
              <a:lnSpc>
                <a:spcPct val="110000"/>
              </a:lnSpc>
              <a:spcBef>
                <a:spcPct val="20000"/>
              </a:spcBef>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ransition/>
  <p:hf sldNum="0" hdr="0" ftr="0" dt="0"/>
  <p:txStyles>
    <p:titleStyle>
      <a:lvl1pPr algn="l" rtl="0" eaLnBrk="0" fontAlgn="base" hangingPunct="0">
        <a:spcBef>
          <a:spcPct val="0"/>
        </a:spcBef>
        <a:spcAft>
          <a:spcPct val="0"/>
        </a:spcAft>
        <a:defRPr sz="3000" b="1">
          <a:solidFill>
            <a:schemeClr val="tx2"/>
          </a:solidFill>
          <a:latin typeface="+mj-lt"/>
          <a:ea typeface="Arial" panose="020B0604020202020204" pitchFamily="34" charset="0"/>
          <a:cs typeface="Arial" panose="020B0604020202020204" pitchFamily="34" charset="0"/>
        </a:defRPr>
      </a:lvl1pPr>
      <a:lvl2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2pPr>
      <a:lvl3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3pPr>
      <a:lvl4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4pPr>
      <a:lvl5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5pPr>
      <a:lvl6pPr marL="457200" algn="l" rtl="0" eaLnBrk="0" fontAlgn="base" hangingPunct="0">
        <a:spcBef>
          <a:spcPct val="0"/>
        </a:spcBef>
        <a:spcAft>
          <a:spcPct val="0"/>
        </a:spcAft>
        <a:defRPr sz="3000" b="1">
          <a:solidFill>
            <a:schemeClr val="tx2"/>
          </a:solidFill>
          <a:latin typeface="Verdana" panose="020B0604030504040204" pitchFamily="34" charset="0"/>
        </a:defRPr>
      </a:lvl6pPr>
      <a:lvl7pPr marL="914400" algn="l" rtl="0" eaLnBrk="0" fontAlgn="base" hangingPunct="0">
        <a:spcBef>
          <a:spcPct val="0"/>
        </a:spcBef>
        <a:spcAft>
          <a:spcPct val="0"/>
        </a:spcAft>
        <a:defRPr sz="3000" b="1">
          <a:solidFill>
            <a:schemeClr val="tx2"/>
          </a:solidFill>
          <a:latin typeface="Verdana" panose="020B0604030504040204" pitchFamily="34" charset="0"/>
        </a:defRPr>
      </a:lvl7pPr>
      <a:lvl8pPr marL="1371600" algn="l" rtl="0" eaLnBrk="0" fontAlgn="base" hangingPunct="0">
        <a:spcBef>
          <a:spcPct val="0"/>
        </a:spcBef>
        <a:spcAft>
          <a:spcPct val="0"/>
        </a:spcAft>
        <a:defRPr sz="3000" b="1">
          <a:solidFill>
            <a:schemeClr val="tx2"/>
          </a:solidFill>
          <a:latin typeface="Verdana" panose="020B0604030504040204" pitchFamily="34" charset="0"/>
        </a:defRPr>
      </a:lvl8pPr>
      <a:lvl9pPr marL="1828800" algn="l" rtl="0" eaLnBrk="0" fontAlgn="base" hangingPunct="0">
        <a:spcBef>
          <a:spcPct val="0"/>
        </a:spcBef>
        <a:spcAft>
          <a:spcPct val="0"/>
        </a:spcAft>
        <a:defRPr sz="3000" b="1">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rgbClr val="000000"/>
          </a:solidFill>
          <a:latin typeface="+mn-lt"/>
          <a:ea typeface="Arial" panose="020B0604020202020204" pitchFamily="34" charset="0"/>
          <a:cs typeface="Arial" panose="020B0604020202020204" pitchFamily="34" charset="0"/>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rgbClr val="000000"/>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sz="2400">
          <a:solidFill>
            <a:srgbClr val="000000"/>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23" descr="02"/>
          <p:cNvPicPr>
            <a:picLocks noChangeAspect="1"/>
          </p:cNvPicPr>
          <p:nvPr/>
        </p:nvPicPr>
        <p:blipFill>
          <a:blip r:embed="rId12"/>
          <a:stretch>
            <a:fillRect/>
          </a:stretch>
        </p:blipFill>
        <p:spPr>
          <a:xfrm>
            <a:off x="0" y="5029200"/>
            <a:ext cx="1604433" cy="1828800"/>
          </a:xfrm>
          <a:prstGeom prst="rect">
            <a:avLst/>
          </a:prstGeom>
          <a:noFill/>
          <a:ln w="9525">
            <a:noFill/>
          </a:ln>
        </p:spPr>
      </p:pic>
      <p:sp>
        <p:nvSpPr>
          <p:cNvPr id="13315" name="Rectangle 203"/>
          <p:cNvSpPr>
            <a:spLocks noChangeArrowheads="1"/>
          </p:cNvSpPr>
          <p:nvPr/>
        </p:nvSpPr>
        <p:spPr bwMode="auto">
          <a:xfrm>
            <a:off x="11673417" y="812800"/>
            <a:ext cx="518584" cy="387350"/>
          </a:xfrm>
          <a:prstGeom prst="rect">
            <a:avLst/>
          </a:prstGeom>
          <a:solidFill>
            <a:schemeClr val="hlink">
              <a:alpha val="59999"/>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6" name="Rectangle 210"/>
          <p:cNvSpPr>
            <a:spLocks noChangeArrowheads="1"/>
          </p:cNvSpPr>
          <p:nvPr/>
        </p:nvSpPr>
        <p:spPr bwMode="auto">
          <a:xfrm>
            <a:off x="11673417" y="0"/>
            <a:ext cx="518584" cy="387350"/>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13317" name="Group 227"/>
          <p:cNvGrpSpPr/>
          <p:nvPr/>
        </p:nvGrpSpPr>
        <p:grpSpPr>
          <a:xfrm>
            <a:off x="0" y="0"/>
            <a:ext cx="1056217" cy="801688"/>
            <a:chOff x="0" y="0"/>
            <a:chExt cx="499" cy="505"/>
          </a:xfrm>
        </p:grpSpPr>
        <p:sp>
          <p:nvSpPr>
            <p:cNvPr id="13328" name="Rectangle 212"/>
            <p:cNvSpPr>
              <a:spLocks noChangeArrowheads="1"/>
            </p:cNvSpPr>
            <p:nvPr/>
          </p:nvSpPr>
          <p:spPr bwMode="auto">
            <a:xfrm>
              <a:off x="254" y="261"/>
              <a:ext cx="245" cy="244"/>
            </a:xfrm>
            <a:prstGeom prst="rect">
              <a:avLst/>
            </a:prstGeom>
            <a:solidFill>
              <a:schemeClr val="accent2">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9" name="Rectangle 213"/>
            <p:cNvSpPr>
              <a:spLocks noChangeArrowheads="1"/>
            </p:cNvSpPr>
            <p:nvPr/>
          </p:nvSpPr>
          <p:spPr bwMode="auto">
            <a:xfrm>
              <a:off x="0" y="0"/>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30" name="Rectangle 214"/>
            <p:cNvSpPr>
              <a:spLocks noChangeArrowheads="1"/>
            </p:cNvSpPr>
            <p:nvPr/>
          </p:nvSpPr>
          <p:spPr bwMode="auto">
            <a:xfrm>
              <a:off x="0" y="256"/>
              <a:ext cx="245" cy="244"/>
            </a:xfrm>
            <a:prstGeom prst="rect">
              <a:avLst/>
            </a:prstGeom>
            <a:solidFill>
              <a:schemeClr val="accent1">
                <a:alpha val="5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3321" name="Group 226"/>
          <p:cNvGrpSpPr/>
          <p:nvPr/>
        </p:nvGrpSpPr>
        <p:grpSpPr>
          <a:xfrm>
            <a:off x="11131551" y="0"/>
            <a:ext cx="1060449" cy="1201738"/>
            <a:chOff x="0" y="0"/>
            <a:chExt cx="501" cy="757"/>
          </a:xfrm>
        </p:grpSpPr>
        <p:sp>
          <p:nvSpPr>
            <p:cNvPr id="13324" name="Rectangle 209"/>
            <p:cNvSpPr>
              <a:spLocks noChangeArrowheads="1"/>
            </p:cNvSpPr>
            <p:nvPr/>
          </p:nvSpPr>
          <p:spPr bwMode="auto">
            <a:xfrm>
              <a:off x="256" y="256"/>
              <a:ext cx="245" cy="244"/>
            </a:xfrm>
            <a:prstGeom prst="rect">
              <a:avLst/>
            </a:prstGeom>
            <a:solidFill>
              <a:schemeClr val="accent1">
                <a:alpha val="70195"/>
              </a:schemeClr>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25" name="Rectangle 211"/>
            <p:cNvSpPr>
              <a:spLocks noChangeArrowheads="1"/>
            </p:cNvSpPr>
            <p:nvPr/>
          </p:nvSpPr>
          <p:spPr bwMode="auto">
            <a:xfrm>
              <a:off x="0" y="256"/>
              <a:ext cx="245" cy="244"/>
            </a:xfrm>
            <a:prstGeom prst="rect">
              <a:avLst/>
            </a:prstGeom>
            <a:solidFill>
              <a:schemeClr val="accent1"/>
            </a:soli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15" descr="03"/>
            <p:cNvSpPr>
              <a:spLocks noChangeArrowheads="1"/>
            </p:cNvSpPr>
            <p:nvPr/>
          </p:nvSpPr>
          <p:spPr bwMode="auto">
            <a:xfrm>
              <a:off x="255" y="512"/>
              <a:ext cx="246" cy="245"/>
            </a:xfrm>
            <a:prstGeom prst="rect">
              <a:avLst/>
            </a:prstGeom>
            <a:blipFill dpi="0" rotWithShape="1">
              <a:blip r:embed="rId13"/>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Rectangle 218" descr="02"/>
            <p:cNvSpPr>
              <a:spLocks noChangeArrowheads="1"/>
            </p:cNvSpPr>
            <p:nvPr/>
          </p:nvSpPr>
          <p:spPr bwMode="auto">
            <a:xfrm>
              <a:off x="256" y="0"/>
              <a:ext cx="245" cy="242"/>
            </a:xfrm>
            <a:prstGeom prst="rect">
              <a:avLst/>
            </a:prstGeom>
            <a:blipFill dpi="0" rotWithShape="1">
              <a:blip r:embed="rId14"/>
              <a:srcRect/>
              <a:stretch>
                <a:fillRect/>
              </a:stretch>
            </a:blip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1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3326" name="Rectangle 3"/>
          <p:cNvSpPr>
            <a:spLocks noGrp="1"/>
          </p:cNvSpPr>
          <p:nvPr>
            <p:ph type="body"/>
          </p:nvPr>
        </p:nvSpPr>
        <p:spPr>
          <a:xfrm>
            <a:off x="609600" y="1143000"/>
            <a:ext cx="11176000" cy="5105400"/>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3327" name="Rectangle 2"/>
          <p:cNvSpPr>
            <a:spLocks noGrp="1"/>
          </p:cNvSpPr>
          <p:nvPr>
            <p:ph type="title"/>
          </p:nvPr>
        </p:nvSpPr>
        <p:spPr>
          <a:xfrm>
            <a:off x="1092200" y="285750"/>
            <a:ext cx="9880600" cy="563563"/>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22544" name="页脚占位符 3"/>
          <p:cNvSpPr>
            <a:spLocks noGrp="1" noChangeArrowheads="1"/>
          </p:cNvSpPr>
          <p:nvPr>
            <p:ph type="ftr" sz="quarter" idx="3"/>
          </p:nvPr>
        </p:nvSpPr>
        <p:spPr bwMode="auto">
          <a:xfrm>
            <a:off x="5588000" y="6438900"/>
            <a:ext cx="3048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7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zh-CN" altLang="en-US" sz="17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5" name="日期占位符 4"/>
          <p:cNvSpPr>
            <a:spLocks noGrp="1" noChangeArrowheads="1"/>
          </p:cNvSpPr>
          <p:nvPr>
            <p:ph type="dt" sz="quarter" idx="2"/>
          </p:nvPr>
        </p:nvSpPr>
        <p:spPr bwMode="auto">
          <a:xfrm>
            <a:off x="8737600" y="6438900"/>
            <a:ext cx="2032000" cy="304800"/>
          </a:xfrm>
          <a:prstGeom prst="rect">
            <a:avLst/>
          </a:prstGeom>
          <a:noFill/>
          <a:ln w="9525">
            <a:noFill/>
            <a:miter lim="800000"/>
          </a:ln>
        </p:spPr>
        <p:txBody>
          <a:bodyPr vert="horz" wrap="square" lIns="91440" tIns="45720" rIns="91440" bIns="45720" numCol="1" anchor="t" anchorCtr="0" compatLnSpc="1"/>
          <a:lstStyle>
            <a:lvl1pPr algn="just" eaLnBrk="1" hangingPunct="1">
              <a:lnSpc>
                <a:spcPct val="110000"/>
              </a:lnSpc>
              <a:spcBef>
                <a:spcPct val="20000"/>
              </a:spcBef>
              <a:buFont typeface="Arial" panose="020B0604020202020204" pitchFamily="34" charset="0"/>
              <a:buNone/>
              <a:defRPr sz="1200" b="1">
                <a:solidFill>
                  <a:srgbClr val="000000"/>
                </a:solidFill>
                <a:latin typeface="Arial" panose="020B0604020202020204" pitchFamily="34" charset="0"/>
              </a:defRPr>
            </a:lvl1pPr>
          </a:lstStyle>
          <a:p>
            <a:pPr marL="0" marR="0" lvl="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a:pPr>
            <a:endParaRPr kumimoji="0" lang="en-US" sz="1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46" name="灯片编号占位符 5"/>
          <p:cNvSpPr>
            <a:spLocks noGrp="1" noChangeArrowheads="1"/>
          </p:cNvSpPr>
          <p:nvPr>
            <p:ph type="sldNum" sz="quarter" idx="4"/>
          </p:nvPr>
        </p:nvSpPr>
        <p:spPr bwMode="auto">
          <a:xfrm>
            <a:off x="11379200" y="6419850"/>
            <a:ext cx="609600" cy="320675"/>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200" b="1">
                <a:solidFill>
                  <a:srgbClr val="000000"/>
                </a:solidFill>
                <a:latin typeface="Verdana" panose="020B0604030504040204" pitchFamily="34" charset="0"/>
              </a:defRPr>
            </a:lvl1pPr>
          </a:lstStyle>
          <a:p>
            <a:pPr lvl="0" eaLnBrk="1" fontAlgn="base" hangingPunct="1">
              <a:lnSpc>
                <a:spcPct val="110000"/>
              </a:lnSpc>
              <a:spcBef>
                <a:spcPct val="20000"/>
              </a:spcBef>
              <a:buNone/>
            </a:pPr>
            <a:fld id="{9A0DB2DC-4C9A-4742-B13C-FB6460FD3503}" type="slidenum">
              <a:rPr lang="en-US" altLang="zh-CN" strike="noStrike" noProof="1" dirty="0">
                <a:latin typeface="Verdana" panose="020B060403050404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transition/>
  <p:hf sldNum="0" hdr="0" ftr="0" dt="0"/>
  <p:txStyles>
    <p:titleStyle>
      <a:lvl1pPr algn="l" rtl="0" eaLnBrk="0" fontAlgn="base" hangingPunct="0">
        <a:spcBef>
          <a:spcPct val="0"/>
        </a:spcBef>
        <a:spcAft>
          <a:spcPct val="0"/>
        </a:spcAft>
        <a:defRPr sz="3000" b="1">
          <a:solidFill>
            <a:schemeClr val="tx2"/>
          </a:solidFill>
          <a:latin typeface="+mj-lt"/>
          <a:ea typeface="Arial" panose="020B0604020202020204" pitchFamily="34" charset="0"/>
          <a:cs typeface="Arial" panose="020B0604020202020204" pitchFamily="34" charset="0"/>
        </a:defRPr>
      </a:lvl1pPr>
      <a:lvl2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2pPr>
      <a:lvl3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3pPr>
      <a:lvl4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4pPr>
      <a:lvl5pPr algn="l" rtl="0" eaLnBrk="0" fontAlgn="base" hangingPunct="0">
        <a:spcBef>
          <a:spcPct val="0"/>
        </a:spcBef>
        <a:spcAft>
          <a:spcPct val="0"/>
        </a:spcAft>
        <a:defRPr sz="3000" b="1">
          <a:solidFill>
            <a:schemeClr val="tx2"/>
          </a:solidFill>
          <a:latin typeface="Verdana" panose="020B0604030504040204" pitchFamily="34" charset="0"/>
          <a:cs typeface="Arial" panose="020B0604020202020204" pitchFamily="34" charset="0"/>
        </a:defRPr>
      </a:lvl5pPr>
      <a:lvl6pPr marL="457200" algn="l" rtl="0" eaLnBrk="0" fontAlgn="base" hangingPunct="0">
        <a:spcBef>
          <a:spcPct val="0"/>
        </a:spcBef>
        <a:spcAft>
          <a:spcPct val="0"/>
        </a:spcAft>
        <a:defRPr sz="3000" b="1">
          <a:solidFill>
            <a:schemeClr val="tx2"/>
          </a:solidFill>
          <a:latin typeface="Verdana" panose="020B0604030504040204" pitchFamily="34" charset="0"/>
        </a:defRPr>
      </a:lvl6pPr>
      <a:lvl7pPr marL="914400" algn="l" rtl="0" eaLnBrk="0" fontAlgn="base" hangingPunct="0">
        <a:spcBef>
          <a:spcPct val="0"/>
        </a:spcBef>
        <a:spcAft>
          <a:spcPct val="0"/>
        </a:spcAft>
        <a:defRPr sz="3000" b="1">
          <a:solidFill>
            <a:schemeClr val="tx2"/>
          </a:solidFill>
          <a:latin typeface="Verdana" panose="020B0604030504040204" pitchFamily="34" charset="0"/>
        </a:defRPr>
      </a:lvl7pPr>
      <a:lvl8pPr marL="1371600" algn="l" rtl="0" eaLnBrk="0" fontAlgn="base" hangingPunct="0">
        <a:spcBef>
          <a:spcPct val="0"/>
        </a:spcBef>
        <a:spcAft>
          <a:spcPct val="0"/>
        </a:spcAft>
        <a:defRPr sz="3000" b="1">
          <a:solidFill>
            <a:schemeClr val="tx2"/>
          </a:solidFill>
          <a:latin typeface="Verdana" panose="020B0604030504040204" pitchFamily="34" charset="0"/>
        </a:defRPr>
      </a:lvl8pPr>
      <a:lvl9pPr marL="1828800" algn="l" rtl="0" eaLnBrk="0" fontAlgn="base" hangingPunct="0">
        <a:spcBef>
          <a:spcPct val="0"/>
        </a:spcBef>
        <a:spcAft>
          <a:spcPct val="0"/>
        </a:spcAft>
        <a:defRPr sz="3000" b="1">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rgbClr val="000000"/>
          </a:solidFill>
          <a:latin typeface="+mn-lt"/>
          <a:ea typeface="Arial" panose="020B0604020202020204" pitchFamily="34" charset="0"/>
          <a:cs typeface="Arial" panose="020B0604020202020204" pitchFamily="34" charset="0"/>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rgbClr val="000000"/>
          </a:solidFill>
          <a:latin typeface="Arial" panose="020B0604020202020204" pitchFamily="34" charset="0"/>
          <a:cs typeface="Arial" panose="020B0604020202020204" pitchFamily="34" charset="0"/>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sz="2400">
          <a:solidFill>
            <a:srgbClr val="000000"/>
          </a:solidFill>
          <a:latin typeface="Arial" panose="020B0604020202020204" pitchFamily="34" charset="0"/>
          <a:cs typeface="Arial" panose="020B0604020202020204" pitchFamily="34" charset="0"/>
        </a:defRPr>
      </a:lvl3pPr>
      <a:lvl4pPr marL="1600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cs typeface="Arial" panose="020B0604020202020204" pitchFamily="34" charset="0"/>
        </a:defRPr>
      </a:lvl5pPr>
      <a:lvl6pPr marL="25146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algn="l" rtl="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7" descr="hw172"/>
          <p:cNvPicPr>
            <a:picLocks noChangeAspect="1"/>
          </p:cNvPicPr>
          <p:nvPr userDrawn="1"/>
        </p:nvPicPr>
        <p:blipFill>
          <a:blip r:embed="rId12"/>
          <a:srcRect r="3242" b="26251"/>
          <a:stretch>
            <a:fillRect/>
          </a:stretch>
        </p:blipFill>
        <p:spPr>
          <a:xfrm>
            <a:off x="0" y="0"/>
            <a:ext cx="12192000" cy="6858000"/>
          </a:xfrm>
          <a:prstGeom prst="rect">
            <a:avLst/>
          </a:prstGeom>
          <a:noFill/>
          <a:ln w="9525">
            <a:noFill/>
          </a:ln>
        </p:spPr>
      </p:pic>
      <p:sp>
        <p:nvSpPr>
          <p:cNvPr id="6147" name="Text Box 11"/>
          <p:cNvSpPr txBox="1">
            <a:spLocks noChangeArrowheads="1"/>
          </p:cNvSpPr>
          <p:nvPr/>
        </p:nvSpPr>
        <p:spPr bwMode="auto">
          <a:xfrm>
            <a:off x="8331200" y="990600"/>
            <a:ext cx="3352800" cy="460375"/>
          </a:xfrm>
          <a:prstGeom prst="rect">
            <a:avLst/>
          </a:prstGeom>
          <a:solidFill>
            <a:srgbClr val="F2F2F2"/>
          </a:solid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4100" name="Picture 12" descr="hw172"/>
          <p:cNvPicPr>
            <a:picLocks noChangeAspect="1"/>
          </p:cNvPicPr>
          <p:nvPr userDrawn="1"/>
        </p:nvPicPr>
        <p:blipFill>
          <a:blip r:embed="rId12"/>
          <a:srcRect l="86151" t="9424" r="3242" b="83466"/>
          <a:stretch>
            <a:fillRect/>
          </a:stretch>
        </p:blipFill>
        <p:spPr>
          <a:xfrm>
            <a:off x="8636000" y="914400"/>
            <a:ext cx="1026584" cy="609600"/>
          </a:xfrm>
          <a:prstGeom prst="rect">
            <a:avLst/>
          </a:prstGeom>
          <a:noFill/>
          <a:ln w="9525">
            <a:noFill/>
          </a:ln>
        </p:spPr>
      </p:pic>
      <p:sp>
        <p:nvSpPr>
          <p:cNvPr id="4101" name="Rectangle 2"/>
          <p:cNvSpPr>
            <a:spLocks noGrp="1"/>
          </p:cNvSpPr>
          <p:nvPr>
            <p:ph type="title"/>
          </p:nvPr>
        </p:nvSpPr>
        <p:spPr>
          <a:xfrm>
            <a:off x="609600" y="274638"/>
            <a:ext cx="109728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4102" name="Rectangle 3"/>
          <p:cNvSpPr>
            <a:spLocks noGrp="1"/>
          </p:cNvSpPr>
          <p:nvPr>
            <p:ph type="body"/>
          </p:nvPr>
        </p:nvSpPr>
        <p:spPr>
          <a:xfrm>
            <a:off x="609600" y="1600200"/>
            <a:ext cx="10972800" cy="4525963"/>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6151" name="日期占位符 3"/>
          <p:cNvSpPr>
            <a:spLocks noGrp="1" noChangeArrowheads="1"/>
          </p:cNvSpPr>
          <p:nvPr>
            <p:ph type="dt" sz="half" idx="2"/>
          </p:nvPr>
        </p:nvSpPr>
        <p:spPr bwMode="auto">
          <a:xfrm>
            <a:off x="609600" y="6245225"/>
            <a:ext cx="28448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solidFill>
                  <a:srgbClr val="000000"/>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52" name="页脚占位符 4"/>
          <p:cNvSpPr>
            <a:spLocks noGrp="1" noChangeArrowheads="1"/>
          </p:cNvSpPr>
          <p:nvPr>
            <p:ph type="ftr" sz="quarter" idx="3"/>
          </p:nvPr>
        </p:nvSpPr>
        <p:spPr bwMode="auto">
          <a:xfrm>
            <a:off x="4165600" y="6245225"/>
            <a:ext cx="38608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solidFill>
                  <a:srgbClr val="000000"/>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53" name="灯片编号占位符 5"/>
          <p:cNvSpPr>
            <a:spLocks noGrp="1" noChangeArrowheads="1"/>
          </p:cNvSpPr>
          <p:nvPr>
            <p:ph type="sldNum" sz="quarter" idx="4"/>
          </p:nvPr>
        </p:nvSpPr>
        <p:spPr bwMode="auto">
          <a:xfrm>
            <a:off x="8737600" y="6245225"/>
            <a:ext cx="2844800" cy="476250"/>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400">
                <a:solidFill>
                  <a:srgbClr val="000000"/>
                </a:solidFill>
              </a:defRPr>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7" descr="hw172"/>
          <p:cNvPicPr>
            <a:picLocks noChangeAspect="1"/>
          </p:cNvPicPr>
          <p:nvPr userDrawn="1"/>
        </p:nvPicPr>
        <p:blipFill>
          <a:blip r:embed="rId12"/>
          <a:srcRect r="3242" b="26251"/>
          <a:stretch>
            <a:fillRect/>
          </a:stretch>
        </p:blipFill>
        <p:spPr>
          <a:xfrm>
            <a:off x="0" y="0"/>
            <a:ext cx="12192000" cy="6858000"/>
          </a:xfrm>
          <a:prstGeom prst="rect">
            <a:avLst/>
          </a:prstGeom>
          <a:noFill/>
          <a:ln w="9525">
            <a:noFill/>
          </a:ln>
        </p:spPr>
      </p:pic>
      <p:sp>
        <p:nvSpPr>
          <p:cNvPr id="7171" name="Text Box 11"/>
          <p:cNvSpPr txBox="1">
            <a:spLocks noChangeArrowheads="1"/>
          </p:cNvSpPr>
          <p:nvPr/>
        </p:nvSpPr>
        <p:spPr bwMode="auto">
          <a:xfrm>
            <a:off x="8331200" y="990600"/>
            <a:ext cx="3352800" cy="460375"/>
          </a:xfrm>
          <a:prstGeom prst="rect">
            <a:avLst/>
          </a:prstGeom>
          <a:solidFill>
            <a:srgbClr val="F2F2F2"/>
          </a:solid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5124" name="Picture 12" descr="hw172"/>
          <p:cNvPicPr>
            <a:picLocks noChangeAspect="1"/>
          </p:cNvPicPr>
          <p:nvPr userDrawn="1"/>
        </p:nvPicPr>
        <p:blipFill>
          <a:blip r:embed="rId12"/>
          <a:srcRect l="86151" t="9424" r="3242" b="83466"/>
          <a:stretch>
            <a:fillRect/>
          </a:stretch>
        </p:blipFill>
        <p:spPr>
          <a:xfrm>
            <a:off x="8636000" y="914400"/>
            <a:ext cx="1026584" cy="609600"/>
          </a:xfrm>
          <a:prstGeom prst="rect">
            <a:avLst/>
          </a:prstGeom>
          <a:noFill/>
          <a:ln w="9525">
            <a:noFill/>
          </a:ln>
        </p:spPr>
      </p:pic>
      <p:sp>
        <p:nvSpPr>
          <p:cNvPr id="5125" name="Rectangle 2"/>
          <p:cNvSpPr>
            <a:spLocks noGrp="1"/>
          </p:cNvSpPr>
          <p:nvPr>
            <p:ph type="title"/>
          </p:nvPr>
        </p:nvSpPr>
        <p:spPr>
          <a:xfrm>
            <a:off x="609600" y="274638"/>
            <a:ext cx="109728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5126" name="Rectangle 3"/>
          <p:cNvSpPr>
            <a:spLocks noGrp="1"/>
          </p:cNvSpPr>
          <p:nvPr>
            <p:ph type="body"/>
          </p:nvPr>
        </p:nvSpPr>
        <p:spPr>
          <a:xfrm>
            <a:off x="609600" y="1600200"/>
            <a:ext cx="10972800" cy="4525963"/>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7175" name="日期占位符 4"/>
          <p:cNvSpPr>
            <a:spLocks noGrp="1" noChangeArrowheads="1"/>
          </p:cNvSpPr>
          <p:nvPr>
            <p:ph type="dt" sz="half" idx="2"/>
          </p:nvPr>
        </p:nvSpPr>
        <p:spPr bwMode="auto">
          <a:xfrm>
            <a:off x="609600" y="6245225"/>
            <a:ext cx="28448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solidFill>
                  <a:srgbClr val="000000"/>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6" name="页脚占位符 5"/>
          <p:cNvSpPr>
            <a:spLocks noGrp="1" noChangeArrowheads="1"/>
          </p:cNvSpPr>
          <p:nvPr>
            <p:ph type="ftr" sz="quarter" idx="3"/>
          </p:nvPr>
        </p:nvSpPr>
        <p:spPr bwMode="auto">
          <a:xfrm>
            <a:off x="4165600" y="6245225"/>
            <a:ext cx="38608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solidFill>
                  <a:srgbClr val="000000"/>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7" name="灯片编号占位符 6"/>
          <p:cNvSpPr>
            <a:spLocks noGrp="1" noChangeArrowheads="1"/>
          </p:cNvSpPr>
          <p:nvPr>
            <p:ph type="sldNum" sz="quarter" idx="4"/>
          </p:nvPr>
        </p:nvSpPr>
        <p:spPr bwMode="auto">
          <a:xfrm>
            <a:off x="8737600" y="6245225"/>
            <a:ext cx="2844800" cy="476250"/>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400">
                <a:solidFill>
                  <a:srgbClr val="000000"/>
                </a:solidFill>
              </a:defRPr>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hw172"/>
          <p:cNvPicPr>
            <a:picLocks noChangeAspect="1"/>
          </p:cNvPicPr>
          <p:nvPr userDrawn="1"/>
        </p:nvPicPr>
        <p:blipFill>
          <a:blip r:embed="rId12"/>
          <a:srcRect r="3242" b="26251"/>
          <a:stretch>
            <a:fillRect/>
          </a:stretch>
        </p:blipFill>
        <p:spPr>
          <a:xfrm>
            <a:off x="0" y="0"/>
            <a:ext cx="12192000" cy="6858000"/>
          </a:xfrm>
          <a:prstGeom prst="rect">
            <a:avLst/>
          </a:prstGeom>
          <a:noFill/>
          <a:ln w="9525">
            <a:noFill/>
          </a:ln>
        </p:spPr>
      </p:pic>
      <p:sp>
        <p:nvSpPr>
          <p:cNvPr id="8195" name="Text Box 11"/>
          <p:cNvSpPr txBox="1">
            <a:spLocks noChangeArrowheads="1"/>
          </p:cNvSpPr>
          <p:nvPr/>
        </p:nvSpPr>
        <p:spPr bwMode="auto">
          <a:xfrm>
            <a:off x="8331200" y="990600"/>
            <a:ext cx="3352800" cy="460375"/>
          </a:xfrm>
          <a:prstGeom prst="rect">
            <a:avLst/>
          </a:prstGeom>
          <a:solidFill>
            <a:srgbClr val="F2F2F2"/>
          </a:solid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6148" name="Picture 12" descr="hw172"/>
          <p:cNvPicPr>
            <a:picLocks noChangeAspect="1"/>
          </p:cNvPicPr>
          <p:nvPr userDrawn="1"/>
        </p:nvPicPr>
        <p:blipFill>
          <a:blip r:embed="rId12"/>
          <a:srcRect l="86151" t="9424" r="3242" b="83466"/>
          <a:stretch>
            <a:fillRect/>
          </a:stretch>
        </p:blipFill>
        <p:spPr>
          <a:xfrm>
            <a:off x="8636000" y="914400"/>
            <a:ext cx="1026584" cy="609600"/>
          </a:xfrm>
          <a:prstGeom prst="rect">
            <a:avLst/>
          </a:prstGeom>
          <a:noFill/>
          <a:ln w="9525">
            <a:noFill/>
          </a:ln>
        </p:spPr>
      </p:pic>
      <p:sp>
        <p:nvSpPr>
          <p:cNvPr id="6149" name="Rectangle 2"/>
          <p:cNvSpPr>
            <a:spLocks noGrp="1"/>
          </p:cNvSpPr>
          <p:nvPr>
            <p:ph type="title"/>
          </p:nvPr>
        </p:nvSpPr>
        <p:spPr>
          <a:xfrm>
            <a:off x="609600" y="274638"/>
            <a:ext cx="109728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6150" name="Rectangle 3"/>
          <p:cNvSpPr>
            <a:spLocks noGrp="1"/>
          </p:cNvSpPr>
          <p:nvPr>
            <p:ph type="body"/>
          </p:nvPr>
        </p:nvSpPr>
        <p:spPr>
          <a:xfrm>
            <a:off x="609600" y="1600200"/>
            <a:ext cx="10972800" cy="4525963"/>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8199" name="日期占位符 6"/>
          <p:cNvSpPr>
            <a:spLocks noGrp="1" noChangeArrowheads="1"/>
          </p:cNvSpPr>
          <p:nvPr>
            <p:ph type="dt" sz="half" idx="2"/>
          </p:nvPr>
        </p:nvSpPr>
        <p:spPr bwMode="auto">
          <a:xfrm>
            <a:off x="609600" y="6245225"/>
            <a:ext cx="28448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solidFill>
                  <a:srgbClr val="000000"/>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200" name="页脚占位符 7"/>
          <p:cNvSpPr>
            <a:spLocks noGrp="1" noChangeArrowheads="1"/>
          </p:cNvSpPr>
          <p:nvPr>
            <p:ph type="ftr" sz="quarter" idx="3"/>
          </p:nvPr>
        </p:nvSpPr>
        <p:spPr bwMode="auto">
          <a:xfrm>
            <a:off x="4165600" y="6245225"/>
            <a:ext cx="38608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solidFill>
                  <a:srgbClr val="000000"/>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201" name="灯片编号占位符 8"/>
          <p:cNvSpPr>
            <a:spLocks noGrp="1" noChangeArrowheads="1"/>
          </p:cNvSpPr>
          <p:nvPr>
            <p:ph type="sldNum" sz="quarter" idx="4"/>
          </p:nvPr>
        </p:nvSpPr>
        <p:spPr bwMode="auto">
          <a:xfrm>
            <a:off x="8737600" y="6245225"/>
            <a:ext cx="2844800" cy="476250"/>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400">
                <a:solidFill>
                  <a:srgbClr val="000000"/>
                </a:solidFill>
              </a:defRPr>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7" descr="hw172"/>
          <p:cNvPicPr>
            <a:picLocks noChangeAspect="1"/>
          </p:cNvPicPr>
          <p:nvPr userDrawn="1"/>
        </p:nvPicPr>
        <p:blipFill>
          <a:blip r:embed="rId12"/>
          <a:srcRect r="3242" b="26251"/>
          <a:stretch>
            <a:fillRect/>
          </a:stretch>
        </p:blipFill>
        <p:spPr>
          <a:xfrm>
            <a:off x="0" y="0"/>
            <a:ext cx="12192000" cy="6858000"/>
          </a:xfrm>
          <a:prstGeom prst="rect">
            <a:avLst/>
          </a:prstGeom>
          <a:noFill/>
          <a:ln w="9525">
            <a:noFill/>
          </a:ln>
        </p:spPr>
      </p:pic>
      <p:sp>
        <p:nvSpPr>
          <p:cNvPr id="9219" name="Text Box 11"/>
          <p:cNvSpPr txBox="1">
            <a:spLocks noChangeArrowheads="1"/>
          </p:cNvSpPr>
          <p:nvPr/>
        </p:nvSpPr>
        <p:spPr bwMode="auto">
          <a:xfrm>
            <a:off x="8331200" y="990600"/>
            <a:ext cx="3352800" cy="460375"/>
          </a:xfrm>
          <a:prstGeom prst="rect">
            <a:avLst/>
          </a:prstGeom>
          <a:solidFill>
            <a:srgbClr val="F2F2F2"/>
          </a:solid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7172" name="Picture 12" descr="hw172"/>
          <p:cNvPicPr>
            <a:picLocks noChangeAspect="1"/>
          </p:cNvPicPr>
          <p:nvPr userDrawn="1"/>
        </p:nvPicPr>
        <p:blipFill>
          <a:blip r:embed="rId12"/>
          <a:srcRect l="86151" t="9424" r="3242" b="83466"/>
          <a:stretch>
            <a:fillRect/>
          </a:stretch>
        </p:blipFill>
        <p:spPr>
          <a:xfrm>
            <a:off x="8636000" y="914400"/>
            <a:ext cx="1026584" cy="609600"/>
          </a:xfrm>
          <a:prstGeom prst="rect">
            <a:avLst/>
          </a:prstGeom>
          <a:noFill/>
          <a:ln w="9525">
            <a:noFill/>
          </a:ln>
        </p:spPr>
      </p:pic>
      <p:sp>
        <p:nvSpPr>
          <p:cNvPr id="7173" name="Rectangle 2"/>
          <p:cNvSpPr>
            <a:spLocks noGrp="1"/>
          </p:cNvSpPr>
          <p:nvPr>
            <p:ph type="title"/>
          </p:nvPr>
        </p:nvSpPr>
        <p:spPr>
          <a:xfrm>
            <a:off x="609600" y="274638"/>
            <a:ext cx="109728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7174" name="Rectangle 3"/>
          <p:cNvSpPr>
            <a:spLocks noGrp="1"/>
          </p:cNvSpPr>
          <p:nvPr>
            <p:ph type="body"/>
          </p:nvPr>
        </p:nvSpPr>
        <p:spPr>
          <a:xfrm>
            <a:off x="609600" y="1600200"/>
            <a:ext cx="10972800" cy="4525963"/>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9223" name="日期占位符 2"/>
          <p:cNvSpPr>
            <a:spLocks noGrp="1" noChangeArrowheads="1"/>
          </p:cNvSpPr>
          <p:nvPr>
            <p:ph type="dt" sz="half" idx="2"/>
          </p:nvPr>
        </p:nvSpPr>
        <p:spPr bwMode="auto">
          <a:xfrm>
            <a:off x="609600" y="6245225"/>
            <a:ext cx="28448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solidFill>
                  <a:srgbClr val="000000"/>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24" name="页脚占位符 3"/>
          <p:cNvSpPr>
            <a:spLocks noGrp="1" noChangeArrowheads="1"/>
          </p:cNvSpPr>
          <p:nvPr>
            <p:ph type="ftr" sz="quarter" idx="3"/>
          </p:nvPr>
        </p:nvSpPr>
        <p:spPr bwMode="auto">
          <a:xfrm>
            <a:off x="4165600" y="6245225"/>
            <a:ext cx="38608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solidFill>
                  <a:srgbClr val="000000"/>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25" name="灯片编号占位符 4"/>
          <p:cNvSpPr>
            <a:spLocks noGrp="1" noChangeArrowheads="1"/>
          </p:cNvSpPr>
          <p:nvPr>
            <p:ph type="sldNum" sz="quarter" idx="4"/>
          </p:nvPr>
        </p:nvSpPr>
        <p:spPr bwMode="auto">
          <a:xfrm>
            <a:off x="8737600" y="6245225"/>
            <a:ext cx="2844800" cy="476250"/>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400">
                <a:solidFill>
                  <a:srgbClr val="000000"/>
                </a:solidFill>
              </a:defRPr>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 descr="hw172"/>
          <p:cNvPicPr>
            <a:picLocks noChangeAspect="1"/>
          </p:cNvPicPr>
          <p:nvPr userDrawn="1"/>
        </p:nvPicPr>
        <p:blipFill>
          <a:blip r:embed="rId12"/>
          <a:srcRect r="3242" b="26251"/>
          <a:stretch>
            <a:fillRect/>
          </a:stretch>
        </p:blipFill>
        <p:spPr>
          <a:xfrm>
            <a:off x="0" y="0"/>
            <a:ext cx="12192000" cy="6858000"/>
          </a:xfrm>
          <a:prstGeom prst="rect">
            <a:avLst/>
          </a:prstGeom>
          <a:noFill/>
          <a:ln w="9525">
            <a:noFill/>
          </a:ln>
        </p:spPr>
      </p:pic>
      <p:sp>
        <p:nvSpPr>
          <p:cNvPr id="10243" name="Text Box 11"/>
          <p:cNvSpPr txBox="1">
            <a:spLocks noChangeArrowheads="1"/>
          </p:cNvSpPr>
          <p:nvPr/>
        </p:nvSpPr>
        <p:spPr bwMode="auto">
          <a:xfrm>
            <a:off x="8331200" y="990600"/>
            <a:ext cx="3352800" cy="460375"/>
          </a:xfrm>
          <a:prstGeom prst="rect">
            <a:avLst/>
          </a:prstGeom>
          <a:solidFill>
            <a:srgbClr val="F2F2F2"/>
          </a:solid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8196" name="Picture 12" descr="hw172"/>
          <p:cNvPicPr>
            <a:picLocks noChangeAspect="1"/>
          </p:cNvPicPr>
          <p:nvPr userDrawn="1"/>
        </p:nvPicPr>
        <p:blipFill>
          <a:blip r:embed="rId12"/>
          <a:srcRect l="86151" t="9424" r="3242" b="83466"/>
          <a:stretch>
            <a:fillRect/>
          </a:stretch>
        </p:blipFill>
        <p:spPr>
          <a:xfrm>
            <a:off x="8636000" y="914400"/>
            <a:ext cx="1026584" cy="609600"/>
          </a:xfrm>
          <a:prstGeom prst="rect">
            <a:avLst/>
          </a:prstGeom>
          <a:noFill/>
          <a:ln w="9525">
            <a:noFill/>
          </a:ln>
        </p:spPr>
      </p:pic>
      <p:sp>
        <p:nvSpPr>
          <p:cNvPr id="8197" name="Rectangle 2"/>
          <p:cNvSpPr>
            <a:spLocks noGrp="1"/>
          </p:cNvSpPr>
          <p:nvPr>
            <p:ph type="title"/>
          </p:nvPr>
        </p:nvSpPr>
        <p:spPr>
          <a:xfrm>
            <a:off x="609600" y="274638"/>
            <a:ext cx="109728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8198" name="Rectangle 3"/>
          <p:cNvSpPr>
            <a:spLocks noGrp="1"/>
          </p:cNvSpPr>
          <p:nvPr>
            <p:ph type="body"/>
          </p:nvPr>
        </p:nvSpPr>
        <p:spPr>
          <a:xfrm>
            <a:off x="609600" y="1600200"/>
            <a:ext cx="10972800" cy="4525963"/>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0247" name="日期占位符 1"/>
          <p:cNvSpPr>
            <a:spLocks noGrp="1" noChangeArrowheads="1"/>
          </p:cNvSpPr>
          <p:nvPr>
            <p:ph type="dt" sz="half" idx="2"/>
          </p:nvPr>
        </p:nvSpPr>
        <p:spPr bwMode="auto">
          <a:xfrm>
            <a:off x="609600" y="6245225"/>
            <a:ext cx="28448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solidFill>
                  <a:srgbClr val="000000"/>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48" name="页脚占位符 2"/>
          <p:cNvSpPr>
            <a:spLocks noGrp="1" noChangeArrowheads="1"/>
          </p:cNvSpPr>
          <p:nvPr>
            <p:ph type="ftr" sz="quarter" idx="3"/>
          </p:nvPr>
        </p:nvSpPr>
        <p:spPr bwMode="auto">
          <a:xfrm>
            <a:off x="4165600" y="6245225"/>
            <a:ext cx="38608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solidFill>
                  <a:srgbClr val="000000"/>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49" name="灯片编号占位符 3"/>
          <p:cNvSpPr>
            <a:spLocks noGrp="1" noChangeArrowheads="1"/>
          </p:cNvSpPr>
          <p:nvPr>
            <p:ph type="sldNum" sz="quarter" idx="4"/>
          </p:nvPr>
        </p:nvSpPr>
        <p:spPr bwMode="auto">
          <a:xfrm>
            <a:off x="8737600" y="6245225"/>
            <a:ext cx="2844800" cy="476250"/>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400">
                <a:solidFill>
                  <a:srgbClr val="000000"/>
                </a:solidFill>
              </a:defRPr>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7" descr="hw172"/>
          <p:cNvPicPr>
            <a:picLocks noChangeAspect="1"/>
          </p:cNvPicPr>
          <p:nvPr userDrawn="1"/>
        </p:nvPicPr>
        <p:blipFill>
          <a:blip r:embed="rId12"/>
          <a:srcRect r="3242" b="26251"/>
          <a:stretch>
            <a:fillRect/>
          </a:stretch>
        </p:blipFill>
        <p:spPr>
          <a:xfrm>
            <a:off x="0" y="0"/>
            <a:ext cx="12192000" cy="6858000"/>
          </a:xfrm>
          <a:prstGeom prst="rect">
            <a:avLst/>
          </a:prstGeom>
          <a:noFill/>
          <a:ln w="9525">
            <a:noFill/>
          </a:ln>
        </p:spPr>
      </p:pic>
      <p:sp>
        <p:nvSpPr>
          <p:cNvPr id="11267" name="Text Box 11"/>
          <p:cNvSpPr txBox="1">
            <a:spLocks noChangeArrowheads="1"/>
          </p:cNvSpPr>
          <p:nvPr/>
        </p:nvSpPr>
        <p:spPr bwMode="auto">
          <a:xfrm>
            <a:off x="8331200" y="990600"/>
            <a:ext cx="3352800" cy="460375"/>
          </a:xfrm>
          <a:prstGeom prst="rect">
            <a:avLst/>
          </a:prstGeom>
          <a:solidFill>
            <a:srgbClr val="F2F2F2"/>
          </a:solid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9220" name="Picture 12" descr="hw172"/>
          <p:cNvPicPr>
            <a:picLocks noChangeAspect="1"/>
          </p:cNvPicPr>
          <p:nvPr userDrawn="1"/>
        </p:nvPicPr>
        <p:blipFill>
          <a:blip r:embed="rId12"/>
          <a:srcRect l="86151" t="9424" r="3242" b="83466"/>
          <a:stretch>
            <a:fillRect/>
          </a:stretch>
        </p:blipFill>
        <p:spPr>
          <a:xfrm>
            <a:off x="8636000" y="914400"/>
            <a:ext cx="1026584" cy="609600"/>
          </a:xfrm>
          <a:prstGeom prst="rect">
            <a:avLst/>
          </a:prstGeom>
          <a:noFill/>
          <a:ln w="9525">
            <a:noFill/>
          </a:ln>
        </p:spPr>
      </p:pic>
      <p:sp>
        <p:nvSpPr>
          <p:cNvPr id="9221" name="Rectangle 2"/>
          <p:cNvSpPr>
            <a:spLocks noGrp="1"/>
          </p:cNvSpPr>
          <p:nvPr>
            <p:ph type="title"/>
          </p:nvPr>
        </p:nvSpPr>
        <p:spPr>
          <a:xfrm>
            <a:off x="609600" y="274638"/>
            <a:ext cx="109728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9222" name="Rectangle 3"/>
          <p:cNvSpPr>
            <a:spLocks noGrp="1"/>
          </p:cNvSpPr>
          <p:nvPr>
            <p:ph type="body"/>
          </p:nvPr>
        </p:nvSpPr>
        <p:spPr>
          <a:xfrm>
            <a:off x="609600" y="1600200"/>
            <a:ext cx="10972800" cy="4525963"/>
          </a:xfrm>
          <a:prstGeom prst="rect">
            <a:avLst/>
          </a:prstGeom>
          <a:noFill/>
          <a:ln w="9525">
            <a:noFill/>
          </a:ln>
        </p:spPr>
        <p:txBody>
          <a:bodyPr anchor="t" anchorCtr="0"/>
          <a:lstStyle/>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1271" name="日期占位符 4"/>
          <p:cNvSpPr>
            <a:spLocks noGrp="1" noChangeArrowheads="1"/>
          </p:cNvSpPr>
          <p:nvPr>
            <p:ph type="dt" sz="half" idx="2"/>
          </p:nvPr>
        </p:nvSpPr>
        <p:spPr bwMode="auto">
          <a:xfrm>
            <a:off x="609600" y="6245225"/>
            <a:ext cx="28448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solidFill>
                  <a:srgbClr val="000000"/>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72" name="页脚占位符 5"/>
          <p:cNvSpPr>
            <a:spLocks noGrp="1" noChangeArrowheads="1"/>
          </p:cNvSpPr>
          <p:nvPr>
            <p:ph type="ftr" sz="quarter" idx="3"/>
          </p:nvPr>
        </p:nvSpPr>
        <p:spPr bwMode="auto">
          <a:xfrm>
            <a:off x="4165600" y="6245225"/>
            <a:ext cx="38608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solidFill>
                  <a:srgbClr val="000000"/>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73" name="灯片编号占位符 6"/>
          <p:cNvSpPr>
            <a:spLocks noGrp="1" noChangeArrowheads="1"/>
          </p:cNvSpPr>
          <p:nvPr>
            <p:ph type="sldNum" sz="quarter" idx="4"/>
          </p:nvPr>
        </p:nvSpPr>
        <p:spPr bwMode="auto">
          <a:xfrm>
            <a:off x="8737600" y="6245225"/>
            <a:ext cx="2844800" cy="476250"/>
          </a:xfrm>
          <a:prstGeom prst="rect">
            <a:avLst/>
          </a:prstGeom>
          <a:noFill/>
          <a:ln w="9525">
            <a:noFill/>
            <a:miter lim="800000"/>
          </a:ln>
        </p:spPr>
        <p:txBody>
          <a:bodyPr vert="horz" wrap="square" lIns="91440" tIns="45720" rIns="91440" bIns="45720" numCol="1" anchor="t" anchorCtr="0" compatLnSpc="1"/>
          <a:lstStyle>
            <a:lvl1pPr algn="r">
              <a:buFont typeface="Arial" panose="020B0604020202020204" pitchFamily="34" charset="0"/>
              <a:defRPr sz="1400">
                <a:solidFill>
                  <a:srgbClr val="000000"/>
                </a:solidFill>
              </a:defRPr>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00.xml.rels><?xml version="1.0" encoding="UTF-8" standalone="yes"?>
<Relationships xmlns="http://schemas.openxmlformats.org/package/2006/relationships"><Relationship Id="rId5" Type="http://schemas.openxmlformats.org/officeDocument/2006/relationships/slideLayout" Target="../slideLayouts/slideLayout139.xml"/><Relationship Id="rId4" Type="http://schemas.openxmlformats.org/officeDocument/2006/relationships/image" Target="../media/image52.png"/><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image" Target="../media/image49.jpeg"/></Relationships>
</file>

<file path=ppt/slides/_rels/slide101.xml.rels><?xml version="1.0" encoding="UTF-8" standalone="yes"?>
<Relationships xmlns="http://schemas.openxmlformats.org/package/2006/relationships"><Relationship Id="rId4" Type="http://schemas.openxmlformats.org/officeDocument/2006/relationships/slideLayout" Target="../slideLayouts/slideLayout139.xml"/><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image" Target="../media/image53.jpeg"/></Relationships>
</file>

<file path=ppt/slides/_rels/slide102.xml.rels><?xml version="1.0" encoding="UTF-8" standalone="yes"?>
<Relationships xmlns="http://schemas.openxmlformats.org/package/2006/relationships"><Relationship Id="rId5" Type="http://schemas.openxmlformats.org/officeDocument/2006/relationships/slideLayout" Target="../slideLayouts/slideLayout139.xml"/><Relationship Id="rId4" Type="http://schemas.openxmlformats.org/officeDocument/2006/relationships/image" Target="../media/image59.jpeg"/><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image" Target="../media/image56.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4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60.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60.xml"/><Relationship Id="rId1" Type="http://schemas.openxmlformats.org/officeDocument/2006/relationships/tags" Target="../tags/tag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4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4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4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4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2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2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3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139.xml"/><Relationship Id="rId2" Type="http://schemas.openxmlformats.org/officeDocument/2006/relationships/image" Target="../media/image61.jpeg"/><Relationship Id="rId1" Type="http://schemas.openxmlformats.org/officeDocument/2006/relationships/image" Target="../media/image6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9.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9.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image" Target="../media/image62.jpe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8.xml"/><Relationship Id="rId1" Type="http://schemas.openxmlformats.org/officeDocument/2006/relationships/image" Target="../media/image63.jpe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8.xml"/><Relationship Id="rId1" Type="http://schemas.openxmlformats.org/officeDocument/2006/relationships/image" Target="../media/image64.jpeg"/></Relationships>
</file>

<file path=ppt/slides/_rels/slide128.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38.xml"/><Relationship Id="rId2" Type="http://schemas.openxmlformats.org/officeDocument/2006/relationships/image" Target="../media/image66.png"/><Relationship Id="rId1" Type="http://schemas.openxmlformats.org/officeDocument/2006/relationships/image" Target="../media/image65.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134.xml"/><Relationship Id="rId1" Type="http://schemas.openxmlformats.org/officeDocument/2006/relationships/image" Target="../media/image67.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134.xml"/><Relationship Id="rId1" Type="http://schemas.openxmlformats.org/officeDocument/2006/relationships/image" Target="../media/image68.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134.xml"/><Relationship Id="rId1" Type="http://schemas.openxmlformats.org/officeDocument/2006/relationships/image" Target="../media/image69.jpeg"/></Relationships>
</file>

<file path=ppt/slides/_rels/slide135.xml.rels><?xml version="1.0" encoding="UTF-8" standalone="yes"?>
<Relationships xmlns="http://schemas.openxmlformats.org/package/2006/relationships"><Relationship Id="rId4" Type="http://schemas.openxmlformats.org/officeDocument/2006/relationships/slideLayout" Target="../slideLayouts/slideLayout134.xml"/><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image" Target="../media/image70.jpe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138.xml"/><Relationship Id="rId1" Type="http://schemas.openxmlformats.org/officeDocument/2006/relationships/image" Target="../media/image73.jpeg"/></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138.xml"/><Relationship Id="rId2" Type="http://schemas.openxmlformats.org/officeDocument/2006/relationships/image" Target="../media/image75.jpeg"/><Relationship Id="rId1" Type="http://schemas.openxmlformats.org/officeDocument/2006/relationships/image" Target="../media/image74.jpe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138.xml"/><Relationship Id="rId1" Type="http://schemas.openxmlformats.org/officeDocument/2006/relationships/image" Target="../media/image76.jpeg"/></Relationships>
</file>

<file path=ppt/slides/_rels/slide139.xml.rels><?xml version="1.0" encoding="UTF-8" standalone="yes"?>
<Relationships xmlns="http://schemas.openxmlformats.org/package/2006/relationships"><Relationship Id="rId4" Type="http://schemas.openxmlformats.org/officeDocument/2006/relationships/slideLayout" Target="../slideLayouts/slideLayout138.xml"/><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hyperlink" Target="http://sh.sina.com.cn/citylink/ed/l/2009-06-18/12482446_3.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326.xml"/><Relationship Id="rId2" Type="http://schemas.openxmlformats.org/officeDocument/2006/relationships/image" Target="../media/image80.jpeg"/><Relationship Id="rId1" Type="http://schemas.openxmlformats.org/officeDocument/2006/relationships/image" Target="../media/image79.jpe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9.xml"/></Relationships>
</file>

<file path=ppt/slides/_rels/slide154.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39.xml"/><Relationship Id="rId3" Type="http://schemas.openxmlformats.org/officeDocument/2006/relationships/image" Target="../media/image82.png"/><Relationship Id="rId2" Type="http://schemas.openxmlformats.org/officeDocument/2006/relationships/customXml" Target="../ink/ink1.xml"/><Relationship Id="rId1" Type="http://schemas.openxmlformats.org/officeDocument/2006/relationships/image" Target="../media/image81.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2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26.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image" Target="../media/image83.png"/></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image" Target="../media/image8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2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2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2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2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8.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49.xml"/><Relationship Id="rId1" Type="http://schemas.openxmlformats.org/officeDocument/2006/relationships/tags" Target="../tags/tag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86.xml.rels><?xml version="1.0" encoding="UTF-8" standalone="yes"?>
<Relationships xmlns="http://schemas.openxmlformats.org/package/2006/relationships"><Relationship Id="rId7" Type="http://schemas.openxmlformats.org/officeDocument/2006/relationships/slideLayout" Target="../slideLayouts/slideLayout139.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43.xml"/><Relationship Id="rId1"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43.xml"/><Relationship Id="rId2" Type="http://schemas.openxmlformats.org/officeDocument/2006/relationships/image" Target="../media/image11.png"/><Relationship Id="rId1" Type="http://schemas.openxmlformats.org/officeDocument/2006/relationships/tags" Target="../tags/tag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43.xml"/><Relationship Id="rId1" Type="http://schemas.openxmlformats.org/officeDocument/2006/relationships/image" Target="../media/image1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43.xml"/><Relationship Id="rId1"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3.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139.xml"/><Relationship Id="rId3" Type="http://schemas.openxmlformats.org/officeDocument/2006/relationships/image" Target="../media/image14.png"/><Relationship Id="rId2" Type="http://schemas.microsoft.com/office/2007/relationships/media" Target="file:///C:\Users\hp\Desktop\&#33521;&#35821;PPT\&#32431;&#38899;&#20048;%20-%20&#22799;&#26085;&#39321;&#27668;%20-%20&#19968;&#27573;&#24456;&#22909;&#21548;&#30340;&#38050;&#29748;&#26354;.mp3" TargetMode="External"/><Relationship Id="rId1" Type="http://schemas.openxmlformats.org/officeDocument/2006/relationships/audio" Target="file:///C:\Users\hp\Desktop\&#33521;&#35821;PPT\&#32431;&#38899;&#20048;%20-%20&#22799;&#26085;&#39321;&#27668;%20-%20&#19968;&#27573;&#24456;&#22909;&#21548;&#30340;&#38050;&#29748;&#26354;.mp3"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134.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3.xml"/></Relationships>
</file>

<file path=ppt/slides/_rels/slide49.xml.rels><?xml version="1.0" encoding="UTF-8" standalone="yes"?>
<Relationships xmlns="http://schemas.openxmlformats.org/package/2006/relationships"><Relationship Id="rId7" Type="http://schemas.openxmlformats.org/officeDocument/2006/relationships/slideLayout" Target="../slideLayouts/slideLayout304.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50.xml.rels><?xml version="1.0" encoding="UTF-8" standalone="yes"?>
<Relationships xmlns="http://schemas.openxmlformats.org/package/2006/relationships"><Relationship Id="rId7" Type="http://schemas.openxmlformats.org/officeDocument/2006/relationships/slideLayout" Target="../slideLayouts/slideLayout304.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5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5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5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5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54.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11.xml"/><Relationship Id="rId2" Type="http://schemas.openxmlformats.org/officeDocument/2006/relationships/image" Target="../media/image25.jpeg"/><Relationship Id="rId1" Type="http://schemas.openxmlformats.org/officeDocument/2006/relationships/image" Target="../media/image24.jpe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34.xml"/><Relationship Id="rId1" Type="http://schemas.openxmlformats.org/officeDocument/2006/relationships/image" Target="../media/image26.jpe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22.xml"/><Relationship Id="rId1" Type="http://schemas.openxmlformats.org/officeDocument/2006/relationships/image" Target="../media/image27.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34.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4.xml"/><Relationship Id="rId1" Type="http://schemas.openxmlformats.org/officeDocument/2006/relationships/image" Target="../media/image8.jpe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39.xml"/><Relationship Id="rId2" Type="http://schemas.openxmlformats.org/officeDocument/2006/relationships/image" Target="../media/image29.jpeg"/><Relationship Id="rId1" Type="http://schemas.openxmlformats.org/officeDocument/2006/relationships/image" Target="../media/image28.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image" Target="../media/image28.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39.xml"/><Relationship Id="rId2" Type="http://schemas.openxmlformats.org/officeDocument/2006/relationships/image" Target="../media/image30.jpeg"/><Relationship Id="rId1" Type="http://schemas.openxmlformats.org/officeDocument/2006/relationships/image" Target="../media/image2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image" Target="../media/image31.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tags" Target="../tags/tag2.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tags" Target="../tags/tag3.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image" Target="../media/image32.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56.xml"/><Relationship Id="rId1" Type="http://schemas.openxmlformats.org/officeDocument/2006/relationships/image" Target="../media/image9.jpe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image" Target="../media/image34.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image" Target="../media/image3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image" Target="../media/image35.jpeg"/></Relationships>
</file>

<file path=ppt/slides/_rels/slide95.xml.rels><?xml version="1.0" encoding="UTF-8" standalone="yes"?>
<Relationships xmlns="http://schemas.openxmlformats.org/package/2006/relationships"><Relationship Id="rId5" Type="http://schemas.openxmlformats.org/officeDocument/2006/relationships/slideLayout" Target="../slideLayouts/slideLayout139.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image" Target="../media/image36.jpeg"/></Relationships>
</file>

<file path=ppt/slides/_rels/slide96.xml.rels><?xml version="1.0" encoding="UTF-8" standalone="yes"?>
<Relationships xmlns="http://schemas.openxmlformats.org/package/2006/relationships"><Relationship Id="rId5" Type="http://schemas.openxmlformats.org/officeDocument/2006/relationships/slideLayout" Target="../slideLayouts/slideLayout139.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image" Target="../media/image40.jpeg"/></Relationships>
</file>

<file path=ppt/slides/_rels/slide97.xml.rels><?xml version="1.0" encoding="UTF-8" standalone="yes"?>
<Relationships xmlns="http://schemas.openxmlformats.org/package/2006/relationships"><Relationship Id="rId4" Type="http://schemas.openxmlformats.org/officeDocument/2006/relationships/slideLayout" Target="../slideLayouts/slideLayout139.xml"/><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image" Target="../media/image44.jpe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39.xml"/><Relationship Id="rId1" Type="http://schemas.openxmlformats.org/officeDocument/2006/relationships/image" Target="../media/image47.jpeg"/></Relationships>
</file>

<file path=ppt/slides/_rels/slide99.xml.rels><?xml version="1.0" encoding="UTF-8" standalone="yes"?>
<Relationships xmlns="http://schemas.openxmlformats.org/package/2006/relationships"><Relationship Id="rId4" Type="http://schemas.openxmlformats.org/officeDocument/2006/relationships/slideLayout" Target="../slideLayouts/slideLayout139.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4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6"/>
          <p:cNvSpPr txBox="1">
            <a:spLocks noChangeArrowheads="1"/>
          </p:cNvSpPr>
          <p:nvPr/>
        </p:nvSpPr>
        <p:spPr bwMode="auto">
          <a:xfrm>
            <a:off x="1415098" y="332423"/>
            <a:ext cx="8640763" cy="430149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50000"/>
              </a:lnSpc>
              <a:spcBef>
                <a:spcPct val="20000"/>
              </a:spcBef>
              <a:spcAft>
                <a:spcPct val="0"/>
              </a:spcAft>
              <a:buClrTx/>
              <a:buSzPct val="90000"/>
              <a:buFont typeface="Arial" panose="020B0604020202020204" pitchFamily="34" charset="0"/>
              <a:buNone/>
              <a:defRPr/>
            </a:pPr>
            <a:r>
              <a:rPr kumimoji="0" lang="en-US" altLang="zh-CN" sz="6000" b="0" i="0" u="none" strike="noStrike" kern="0" cap="none" spc="0" normalizeH="0" baseline="0" noProof="0" dirty="0">
                <a:ln>
                  <a:noFill/>
                </a:ln>
                <a:solidFill>
                  <a:srgbClr val="FF0000"/>
                </a:solidFill>
                <a:effectLst/>
                <a:uLnTx/>
                <a:uFillTx/>
                <a:latin typeface="Times New Roman" panose="02020603050405020304" pitchFamily="18" charset="0"/>
                <a:ea typeface="华文行楷" panose="02010800040101010101" pitchFamily="2" charset="-122"/>
                <a:cs typeface="+mn-cs"/>
              </a:rPr>
              <a:t>Chapter Three</a:t>
            </a:r>
            <a:endParaRPr kumimoji="0" lang="en-US" altLang="zh-CN" sz="6000" b="0" i="0" u="none" strike="noStrike" kern="0" cap="none" spc="0" normalizeH="0" baseline="0" noProof="0" dirty="0">
              <a:ln>
                <a:noFill/>
              </a:ln>
              <a:solidFill>
                <a:srgbClr val="FF0000"/>
              </a:solidFill>
              <a:effectLst/>
              <a:uLnTx/>
              <a:uFillTx/>
              <a:latin typeface="Times New Roman" panose="02020603050405020304" pitchFamily="18" charset="0"/>
              <a:ea typeface="华文行楷" panose="02010800040101010101" pitchFamily="2" charset="-122"/>
              <a:cs typeface="+mn-cs"/>
            </a:endParaRPr>
          </a:p>
          <a:p>
            <a:pPr marL="342900" marR="0" lvl="0" indent="-342900" algn="l" defTabSz="914400" rtl="0" eaLnBrk="1" fontAlgn="base" latinLnBrk="0" hangingPunct="1">
              <a:lnSpc>
                <a:spcPct val="150000"/>
              </a:lnSpc>
              <a:spcBef>
                <a:spcPct val="20000"/>
              </a:spcBef>
              <a:spcAft>
                <a:spcPct val="0"/>
              </a:spcAft>
              <a:buClrTx/>
              <a:buSzPct val="90000"/>
              <a:buFont typeface="Arial" panose="020B0604020202020204" pitchFamily="34" charset="0"/>
              <a:buNone/>
              <a:defRPr/>
            </a:pPr>
            <a:r>
              <a:rPr kumimoji="0" lang="en-US" altLang="zh-CN" sz="4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The Hidden Core of Culture</a:t>
            </a:r>
            <a:endParaRPr kumimoji="0" lang="en-US" altLang="zh-CN" sz="4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1" fontAlgn="base" latinLnBrk="0" hangingPunct="1">
              <a:lnSpc>
                <a:spcPct val="150000"/>
              </a:lnSpc>
              <a:spcBef>
                <a:spcPct val="20000"/>
              </a:spcBef>
              <a:spcAft>
                <a:spcPct val="0"/>
              </a:spcAft>
              <a:buClrTx/>
              <a:buSzPct val="90000"/>
              <a:buFont typeface="Arial" panose="020B0604020202020204" pitchFamily="34" charset="0"/>
              <a:buNone/>
              <a:defRPr/>
            </a:pPr>
            <a:endParaRPr kumimoji="0" lang="en-US" altLang="zh-CN" sz="6000" b="0" i="0" u="none" strike="noStrike" kern="0" cap="none" spc="0" normalizeH="0" baseline="0" noProof="0" dirty="0">
              <a:ln>
                <a:noFill/>
              </a:ln>
              <a:solidFill>
                <a:srgbClr val="FF0000"/>
              </a:solidFill>
              <a:effectLst/>
              <a:uLnTx/>
              <a:uFillTx/>
              <a:latin typeface="Times New Roman" panose="02020603050405020304" pitchFamily="18" charset="0"/>
              <a:ea typeface="华文行楷" panose="02010800040101010101" pitchFamily="2" charset="-122"/>
              <a:cs typeface="+mn-cs"/>
            </a:endParaRPr>
          </a:p>
        </p:txBody>
      </p:sp>
      <p:sp>
        <p:nvSpPr>
          <p:cNvPr id="30723" name="TextBox 1"/>
          <p:cNvSpPr txBox="1">
            <a:spLocks noChangeArrowheads="1"/>
          </p:cNvSpPr>
          <p:nvPr/>
        </p:nvSpPr>
        <p:spPr bwMode="auto">
          <a:xfrm>
            <a:off x="6456045" y="3860483"/>
            <a:ext cx="4103688" cy="1863725"/>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50000"/>
              </a:lnSpc>
              <a:spcBef>
                <a:spcPct val="20000"/>
              </a:spcBef>
              <a:spcAft>
                <a:spcPct val="0"/>
              </a:spcAft>
              <a:buClrTx/>
              <a:buSzPct val="90000"/>
              <a:buFont typeface="Arial" panose="020B0604020202020204" pitchFamily="34" charset="0"/>
              <a:buNone/>
              <a:defRPr/>
            </a:pPr>
            <a:r>
              <a:rPr kumimoji="0" lang="en-US" altLang="zh-CN" sz="3600" b="0" i="1" u="none" strike="noStrike" kern="0" cap="none" spc="0" normalizeH="0" baseline="0" noProof="0" dirty="0">
                <a:ln>
                  <a:noFill/>
                </a:ln>
                <a:solidFill>
                  <a:srgbClr val="002060"/>
                </a:solidFill>
                <a:effectLst/>
                <a:uLnTx/>
                <a:uFillTx/>
                <a:latin typeface="Times New Roman" panose="02020603050405020304" pitchFamily="18" charset="0"/>
                <a:ea typeface="华文行楷" panose="02010800040101010101" pitchFamily="2" charset="-122"/>
                <a:cs typeface="+mn-cs"/>
              </a:rPr>
              <a:t>By Xiang </a:t>
            </a:r>
            <a:r>
              <a:rPr kumimoji="0" lang="en-US" altLang="zh-CN" sz="3600" b="0" i="1" u="none" strike="noStrike" kern="0" cap="none" spc="0" normalizeH="0" baseline="0" noProof="0" dirty="0" err="1">
                <a:ln>
                  <a:noFill/>
                </a:ln>
                <a:solidFill>
                  <a:srgbClr val="002060"/>
                </a:solidFill>
                <a:effectLst/>
                <a:uLnTx/>
                <a:uFillTx/>
                <a:latin typeface="Times New Roman" panose="02020603050405020304" pitchFamily="18" charset="0"/>
                <a:ea typeface="华文行楷" panose="02010800040101010101" pitchFamily="2" charset="-122"/>
                <a:cs typeface="+mn-cs"/>
              </a:rPr>
              <a:t>Qizheng</a:t>
            </a:r>
            <a:endParaRPr kumimoji="0" lang="en-US" altLang="zh-CN" sz="3600" b="0" i="1" u="none" strike="noStrike" kern="0" cap="none" spc="0" normalizeH="0" baseline="0" noProof="0" dirty="0">
              <a:ln>
                <a:noFill/>
              </a:ln>
              <a:solidFill>
                <a:srgbClr val="002060"/>
              </a:solidFill>
              <a:effectLst/>
              <a:uLnTx/>
              <a:uFillTx/>
              <a:latin typeface="Times New Roman" panose="02020603050405020304" pitchFamily="18" charset="0"/>
              <a:ea typeface="华文行楷" panose="02010800040101010101" pitchFamily="2" charset="-122"/>
              <a:cs typeface="+mn-cs"/>
            </a:endParaRPr>
          </a:p>
          <a:p>
            <a:pPr marL="342900" marR="0" lvl="0" indent="-342900" algn="l" defTabSz="914400" rtl="0" eaLnBrk="1" fontAlgn="base" latinLnBrk="0" hangingPunct="1">
              <a:lnSpc>
                <a:spcPct val="150000"/>
              </a:lnSpc>
              <a:spcBef>
                <a:spcPct val="20000"/>
              </a:spcBef>
              <a:spcAft>
                <a:spcPct val="0"/>
              </a:spcAft>
              <a:buClrTx/>
              <a:buSzPct val="90000"/>
              <a:buFont typeface="Arial" panose="020B0604020202020204" pitchFamily="34" charset="0"/>
              <a:buNone/>
              <a:defRPr/>
            </a:pPr>
            <a:r>
              <a:rPr kumimoji="0" lang="en-US" altLang="zh-CN" sz="3600" b="0" i="1" u="none" strike="noStrike" kern="0" cap="none" spc="0" normalizeH="0" baseline="0" noProof="0" dirty="0">
                <a:ln>
                  <a:noFill/>
                </a:ln>
                <a:solidFill>
                  <a:srgbClr val="002060"/>
                </a:solidFill>
                <a:effectLst/>
                <a:uLnTx/>
                <a:uFillTx/>
                <a:latin typeface="Times New Roman" panose="02020603050405020304" pitchFamily="18" charset="0"/>
                <a:ea typeface="华文行楷" panose="02010800040101010101" pitchFamily="2" charset="-122"/>
                <a:cs typeface="+mn-cs"/>
              </a:rPr>
              <a:t>Apr. 25</a:t>
            </a:r>
            <a:r>
              <a:rPr kumimoji="0" lang="en-US" altLang="zh-CN" sz="3600" b="0" i="1" u="none" strike="noStrike" kern="0" cap="none" spc="0" normalizeH="0" baseline="30000" noProof="0" dirty="0">
                <a:ln>
                  <a:noFill/>
                </a:ln>
                <a:solidFill>
                  <a:srgbClr val="002060"/>
                </a:solidFill>
                <a:effectLst/>
                <a:uLnTx/>
                <a:uFillTx/>
                <a:latin typeface="Times New Roman" panose="02020603050405020304" pitchFamily="18" charset="0"/>
                <a:ea typeface="华文行楷" panose="02010800040101010101" pitchFamily="2" charset="-122"/>
                <a:cs typeface="+mn-cs"/>
              </a:rPr>
              <a:t>th</a:t>
            </a:r>
            <a:r>
              <a:rPr kumimoji="0" lang="en-US" altLang="zh-CN" sz="3600" b="0" i="1" u="none" strike="noStrike" kern="0" cap="none" spc="0" normalizeH="0" baseline="0" noProof="0" dirty="0">
                <a:ln>
                  <a:noFill/>
                </a:ln>
                <a:solidFill>
                  <a:srgbClr val="002060"/>
                </a:solidFill>
                <a:effectLst/>
                <a:uLnTx/>
                <a:uFillTx/>
                <a:latin typeface="Times New Roman" panose="02020603050405020304" pitchFamily="18" charset="0"/>
                <a:ea typeface="华文行楷" panose="02010800040101010101" pitchFamily="2" charset="-122"/>
                <a:cs typeface="+mn-cs"/>
              </a:rPr>
              <a:t>,2024</a:t>
            </a:r>
            <a:endParaRPr kumimoji="0" lang="en-US" altLang="zh-CN" sz="3600" b="0" i="1" u="none" strike="noStrike" kern="0" cap="none" spc="0" normalizeH="0" baseline="0" noProof="0" dirty="0">
              <a:ln>
                <a:noFill/>
              </a:ln>
              <a:solidFill>
                <a:srgbClr val="002060"/>
              </a:solidFill>
              <a:effectLst/>
              <a:uLnTx/>
              <a:uFillTx/>
              <a:latin typeface="Times New Roman" panose="02020603050405020304" pitchFamily="18" charset="0"/>
              <a:ea typeface="华文行楷" panose="02010800040101010101" pitchFamily="2" charset="-122"/>
              <a:cs typeface="+mn-cs"/>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Rectangle 2"/>
          <p:cNvSpPr>
            <a:spLocks noGrp="1"/>
          </p:cNvSpPr>
          <p:nvPr>
            <p:ph type="title"/>
          </p:nvPr>
        </p:nvSpPr>
        <p:spPr>
          <a:xfrm>
            <a:off x="1847850" y="285750"/>
            <a:ext cx="8496300" cy="563563"/>
          </a:xfrm>
          <a:solidFill>
            <a:schemeClr val="bg1"/>
          </a:solidFill>
        </p:spPr>
        <p:txBody>
          <a:bodyPr vert="horz" wrap="square" lIns="91440" tIns="45720" rIns="91440" bIns="45720" anchor="ctr" anchorCtr="0"/>
          <a:lstStyle/>
          <a:p>
            <a:r>
              <a:rPr lang="en-US" altLang="zh-CN" sz="2800" dirty="0">
                <a:solidFill>
                  <a:srgbClr val="FF0000"/>
                </a:solidFill>
                <a:latin typeface="Times New Roman" panose="02020603050405020304" pitchFamily="18" charset="0"/>
                <a:ea typeface="宋体" panose="02010600030101010101" pitchFamily="2" charset="-122"/>
              </a:rPr>
              <a:t>II. Recognizing Key Elements in the Core of Culture</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38915" name="Rectangle 3"/>
          <p:cNvSpPr>
            <a:spLocks noGrp="1" noChangeArrowheads="1"/>
          </p:cNvSpPr>
          <p:nvPr>
            <p:ph idx="1"/>
          </p:nvPr>
        </p:nvSpPr>
        <p:spPr>
          <a:xfrm>
            <a:off x="956945" y="1268730"/>
            <a:ext cx="10278110" cy="5105400"/>
          </a:xfrm>
          <a:solidFill>
            <a:schemeClr val="bg1"/>
          </a:solidFill>
        </p:spPr>
        <p:txBody>
          <a:bodyPr vert="horz" wrap="square" lIns="91440" tIns="45720" rIns="91440" bIns="45720" numCol="1" anchor="t" anchorCtr="0" compatLnSpc="1"/>
          <a:lstStyle/>
          <a:p>
            <a:pPr marL="342900" marR="0" lvl="0" indent="-342900" algn="just"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 the </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Axial age </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and the different cultural spirits</a:t>
            </a:r>
            <a:endPar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2) </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Worldviews</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—it produces great effects on the social, economic, and political life of a nation.</a:t>
            </a:r>
            <a:endPar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Holistic vs. dualistic </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worldviews-Eastern and        </a:t>
            </a:r>
            <a:endPar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Western view.</a:t>
            </a:r>
            <a:endPar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3) </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Values    (orientations &amp; dimensions)   </a:t>
            </a:r>
            <a:r>
              <a:rPr kumimoji="0" lang="en-US" altLang="zh-CN" sz="2800" b="1" i="0" u="none" strike="noStrike" kern="0" cap="none" spc="0" normalizeH="0" baseline="0" noProof="0" dirty="0">
                <a:ln>
                  <a:noFill/>
                </a:ln>
                <a:solidFill>
                  <a:srgbClr val="FF0000"/>
                </a:solidFill>
                <a:effectLst/>
                <a:highlight>
                  <a:srgbClr val="FFFF00"/>
                </a:highlight>
                <a:uLnTx/>
                <a:uFillTx/>
                <a:latin typeface="Times New Roman" panose="02020603050405020304" pitchFamily="18" charset="0"/>
                <a:ea typeface="宋体" panose="02010600030101010101" pitchFamily="2" charset="-122"/>
                <a:cs typeface="Times New Roman" panose="02020603050405020304" pitchFamily="18" charset="0"/>
              </a:rPr>
              <a:t>/ˌɔːriənˈteɪʃn/</a:t>
            </a:r>
            <a:endPar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800" b="1" i="0" u="none" strike="noStrike" kern="0" cap="none" spc="0" normalizeH="0" baseline="0" noProof="0" dirty="0">
                <a:ln>
                  <a:noFill/>
                </a:ln>
                <a:solidFill>
                  <a:srgbClr val="FF0000"/>
                </a:solidFill>
                <a:effectLst/>
                <a:highlight>
                  <a:srgbClr val="FFFF00"/>
                </a:highlight>
                <a:uLnTx/>
                <a:uFillTx/>
                <a:latin typeface="Times New Roman" panose="02020603050405020304" pitchFamily="18" charset="0"/>
                <a:ea typeface="宋体" panose="02010600030101010101" pitchFamily="2" charset="-122"/>
                <a:cs typeface="Times New Roman" panose="02020603050405020304" pitchFamily="18" charset="0"/>
              </a:rPr>
              <a:t>/daɪˈmenʃn/,  /dɪˈmenʃn/</a:t>
            </a:r>
            <a:endParaRPr kumimoji="0" lang="en-US" altLang="zh-CN" sz="2800" b="1" i="0" u="none" strike="noStrike" kern="0" cap="none" spc="0" normalizeH="0" baseline="0" noProof="0" dirty="0">
              <a:ln>
                <a:noFill/>
              </a:ln>
              <a:solidFill>
                <a:srgbClr val="FF0000"/>
              </a:solidFill>
              <a:effectLst/>
              <a:highlight>
                <a:srgbClr val="FFFF00"/>
              </a:highligh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1" name="Picture 7" descr="1264136000"/>
          <p:cNvPicPr>
            <a:picLocks noChangeAspect="1"/>
          </p:cNvPicPr>
          <p:nvPr/>
        </p:nvPicPr>
        <p:blipFill>
          <a:blip r:embed="rId1"/>
          <a:stretch>
            <a:fillRect/>
          </a:stretch>
        </p:blipFill>
        <p:spPr>
          <a:xfrm>
            <a:off x="6248400" y="0"/>
            <a:ext cx="4419600" cy="2762250"/>
          </a:xfrm>
          <a:prstGeom prst="rect">
            <a:avLst/>
          </a:prstGeom>
          <a:noFill/>
          <a:ln w="9525">
            <a:noFill/>
          </a:ln>
        </p:spPr>
      </p:pic>
      <p:pic>
        <p:nvPicPr>
          <p:cNvPr id="11270" name="Picture 6" descr="normal_2222"/>
          <p:cNvPicPr>
            <a:picLocks noChangeAspect="1"/>
          </p:cNvPicPr>
          <p:nvPr/>
        </p:nvPicPr>
        <p:blipFill>
          <a:blip r:embed="rId2"/>
          <a:stretch>
            <a:fillRect/>
          </a:stretch>
        </p:blipFill>
        <p:spPr>
          <a:xfrm>
            <a:off x="3352800" y="609600"/>
            <a:ext cx="3810000" cy="3114675"/>
          </a:xfrm>
          <a:prstGeom prst="rect">
            <a:avLst/>
          </a:prstGeom>
          <a:noFill/>
          <a:ln w="9525">
            <a:noFill/>
          </a:ln>
        </p:spPr>
      </p:pic>
      <p:pic>
        <p:nvPicPr>
          <p:cNvPr id="11272" name="Picture 8" descr="b9d8b701acb247151c95836b"/>
          <p:cNvPicPr>
            <a:picLocks noChangeAspect="1"/>
          </p:cNvPicPr>
          <p:nvPr/>
        </p:nvPicPr>
        <p:blipFill>
          <a:blip r:embed="rId3"/>
          <a:stretch>
            <a:fillRect/>
          </a:stretch>
        </p:blipFill>
        <p:spPr>
          <a:xfrm>
            <a:off x="6400800" y="3657600"/>
            <a:ext cx="4267200" cy="3200400"/>
          </a:xfrm>
          <a:prstGeom prst="rect">
            <a:avLst/>
          </a:prstGeom>
          <a:noFill/>
          <a:ln w="9525">
            <a:noFill/>
          </a:ln>
        </p:spPr>
      </p:pic>
      <p:pic>
        <p:nvPicPr>
          <p:cNvPr id="11268" name="Picture 4" descr="蓝色简洁商务图标238张 (35)"/>
          <p:cNvPicPr>
            <a:picLocks noChangeAspect="1"/>
          </p:cNvPicPr>
          <p:nvPr/>
        </p:nvPicPr>
        <p:blipFill>
          <a:blip r:embed="rId4"/>
          <a:stretch>
            <a:fillRect/>
          </a:stretch>
        </p:blipFill>
        <p:spPr>
          <a:xfrm>
            <a:off x="1752600" y="304800"/>
            <a:ext cx="1625600" cy="1625600"/>
          </a:xfrm>
          <a:prstGeom prst="rect">
            <a:avLst/>
          </a:prstGeom>
          <a:noFill/>
          <a:ln w="9525">
            <a:noFill/>
          </a:ln>
        </p:spPr>
      </p:pic>
      <p:sp>
        <p:nvSpPr>
          <p:cNvPr id="11269" name="Text Box 5"/>
          <p:cNvSpPr txBox="1"/>
          <p:nvPr/>
        </p:nvSpPr>
        <p:spPr>
          <a:xfrm>
            <a:off x="1524000" y="533400"/>
            <a:ext cx="2133600" cy="768350"/>
          </a:xfrm>
          <a:prstGeom prst="rect">
            <a:avLst/>
          </a:prstGeom>
          <a:noFill/>
          <a:ln w="38100">
            <a:noFill/>
          </a:ln>
        </p:spPr>
        <p:txBody>
          <a:bodyPr anchor="t" anchorCtr="0">
            <a:spAutoFit/>
          </a:bodyPr>
          <a:lstStyle/>
          <a:p>
            <a:pPr algn="ctr">
              <a:spcBef>
                <a:spcPct val="50000"/>
              </a:spcBef>
            </a:pPr>
            <a:r>
              <a:rPr lang="en-US" altLang="zh-CN" sz="4400" dirty="0">
                <a:solidFill>
                  <a:srgbClr val="0066FF"/>
                </a:solidFill>
                <a:latin typeface="Arial" panose="020B0604020202020204" pitchFamily="34" charset="0"/>
              </a:rPr>
              <a:t>NOW</a:t>
            </a:r>
            <a:endParaRPr lang="en-US" altLang="zh-CN" sz="4400" dirty="0">
              <a:solidFill>
                <a:srgbClr val="0066FF"/>
              </a:solidFill>
              <a:latin typeface="Arial" panose="020B0604020202020204" pitchFamily="34" charset="0"/>
            </a:endParaRPr>
          </a:p>
        </p:txBody>
      </p:sp>
      <p:sp>
        <p:nvSpPr>
          <p:cNvPr id="11273" name="AutoShape 9"/>
          <p:cNvSpPr/>
          <p:nvPr/>
        </p:nvSpPr>
        <p:spPr>
          <a:xfrm>
            <a:off x="1981200" y="4648200"/>
            <a:ext cx="4114800" cy="1524000"/>
          </a:xfrm>
          <a:prstGeom prst="roundRect">
            <a:avLst>
              <a:gd name="adj" fmla="val 16667"/>
            </a:avLst>
          </a:prstGeom>
          <a:solidFill>
            <a:srgbClr val="3366FF"/>
          </a:solidFill>
          <a:ln w="38100" cap="flat" cmpd="sng">
            <a:solidFill>
              <a:schemeClr val="bg1"/>
            </a:solidFill>
            <a:prstDash val="solid"/>
            <a:round/>
            <a:headEnd type="none" w="med" len="med"/>
            <a:tailEnd type="none" w="med" len="med"/>
          </a:ln>
        </p:spPr>
        <p:txBody>
          <a:bodyPr wrap="none" anchor="ctr" anchorCtr="0"/>
          <a:lstStyle/>
          <a:p>
            <a:pPr algn="ctr"/>
            <a:endParaRPr lang="zh-CN" altLang="en-US" dirty="0">
              <a:latin typeface="Arial" panose="020B0604020202020204" pitchFamily="34" charset="0"/>
              <a:ea typeface="宋体" panose="02010600030101010101" pitchFamily="2" charset="-122"/>
            </a:endParaRPr>
          </a:p>
        </p:txBody>
      </p:sp>
      <p:sp>
        <p:nvSpPr>
          <p:cNvPr id="11274" name="Text Box 10"/>
          <p:cNvSpPr txBox="1"/>
          <p:nvPr/>
        </p:nvSpPr>
        <p:spPr>
          <a:xfrm>
            <a:off x="1981200" y="4800600"/>
            <a:ext cx="3886200" cy="1198880"/>
          </a:xfrm>
          <a:prstGeom prst="rect">
            <a:avLst/>
          </a:prstGeom>
          <a:noFill/>
          <a:ln w="38100">
            <a:noFill/>
          </a:ln>
        </p:spPr>
        <p:txBody>
          <a:bodyPr anchor="t" anchorCtr="0">
            <a:spAutoFit/>
          </a:bodyPr>
          <a:lstStyle/>
          <a:p>
            <a:pPr algn="ctr">
              <a:spcBef>
                <a:spcPct val="50000"/>
              </a:spcBef>
            </a:pPr>
            <a:r>
              <a:rPr lang="en-US" altLang="zh-CN" sz="3600" dirty="0">
                <a:solidFill>
                  <a:schemeClr val="bg1"/>
                </a:solidFill>
                <a:latin typeface="Arial" panose="020B0604020202020204" pitchFamily="34" charset="0"/>
              </a:rPr>
              <a:t>Human can enter the space…</a:t>
            </a:r>
            <a:endParaRPr lang="en-US" altLang="zh-CN" sz="3600" dirty="0">
              <a:solidFill>
                <a:schemeClr val="bg1"/>
              </a:solidFill>
              <a:latin typeface="Arial" panose="020B0604020202020204" pitchFamily="34" charset="0"/>
            </a:endParaRPr>
          </a:p>
        </p:txBody>
      </p:sp>
      <p:sp>
        <p:nvSpPr>
          <p:cNvPr id="11275" name="Line 11"/>
          <p:cNvSpPr/>
          <p:nvPr/>
        </p:nvSpPr>
        <p:spPr>
          <a:xfrm>
            <a:off x="2362200" y="0"/>
            <a:ext cx="609600" cy="381000"/>
          </a:xfrm>
          <a:prstGeom prst="line">
            <a:avLst/>
          </a:prstGeom>
          <a:ln w="38100" cap="flat" cmpd="sng">
            <a:solidFill>
              <a:schemeClr val="bg1"/>
            </a:solidFill>
            <a:prstDash val="solid"/>
            <a:round/>
            <a:headEnd type="oval" w="med" len="med"/>
            <a:tailEnd type="oval" w="med" len="med"/>
          </a:ln>
        </p:spPr>
      </p:sp>
      <p:sp>
        <p:nvSpPr>
          <p:cNvPr id="11276" name="Line 12"/>
          <p:cNvSpPr/>
          <p:nvPr/>
        </p:nvSpPr>
        <p:spPr>
          <a:xfrm>
            <a:off x="2590800" y="1524000"/>
            <a:ext cx="685800" cy="1143000"/>
          </a:xfrm>
          <a:prstGeom prst="line">
            <a:avLst/>
          </a:prstGeom>
          <a:ln w="38100" cap="flat" cmpd="sng">
            <a:solidFill>
              <a:schemeClr val="bg1"/>
            </a:solidFill>
            <a:prstDash val="solid"/>
            <a:round/>
            <a:headEnd type="oval" w="med" len="med"/>
            <a:tailEnd type="oval" w="med" len="med"/>
          </a:ln>
        </p:spPr>
      </p:sp>
      <p:sp>
        <p:nvSpPr>
          <p:cNvPr id="11277" name="Line 13"/>
          <p:cNvSpPr/>
          <p:nvPr/>
        </p:nvSpPr>
        <p:spPr>
          <a:xfrm flipH="1">
            <a:off x="2895600" y="2743200"/>
            <a:ext cx="381000" cy="1828800"/>
          </a:xfrm>
          <a:prstGeom prst="line">
            <a:avLst/>
          </a:prstGeom>
          <a:ln w="38100" cap="flat" cmpd="sng">
            <a:solidFill>
              <a:schemeClr val="bg1"/>
            </a:solidFill>
            <a:prstDash val="solid"/>
            <a:round/>
            <a:headEnd type="oval" w="med" len="med"/>
            <a:tailEnd type="oval" w="med" len="med"/>
          </a:ln>
        </p:spPr>
      </p:sp>
      <p:sp>
        <p:nvSpPr>
          <p:cNvPr id="11278" name="Line 14"/>
          <p:cNvSpPr/>
          <p:nvPr/>
        </p:nvSpPr>
        <p:spPr>
          <a:xfrm>
            <a:off x="3048000" y="3962400"/>
            <a:ext cx="3276600" cy="76200"/>
          </a:xfrm>
          <a:prstGeom prst="line">
            <a:avLst/>
          </a:prstGeom>
          <a:ln w="38100" cap="flat" cmpd="sng">
            <a:solidFill>
              <a:schemeClr val="bg1"/>
            </a:solidFill>
            <a:prstDash val="solid"/>
            <a:round/>
            <a:headEnd type="oval" w="med" len="med"/>
            <a:tailEnd type="oval" w="med" len="med"/>
          </a:ln>
        </p:spPr>
      </p:sp>
      <p:sp>
        <p:nvSpPr>
          <p:cNvPr id="11279" name="Line 15"/>
          <p:cNvSpPr/>
          <p:nvPr/>
        </p:nvSpPr>
        <p:spPr>
          <a:xfrm flipV="1">
            <a:off x="7848600" y="2743200"/>
            <a:ext cx="228600" cy="838200"/>
          </a:xfrm>
          <a:prstGeom prst="line">
            <a:avLst/>
          </a:prstGeom>
          <a:ln w="38100" cap="flat" cmpd="sng">
            <a:solidFill>
              <a:schemeClr val="bg1"/>
            </a:solidFill>
            <a:prstDash val="solid"/>
            <a:round/>
            <a:headEnd type="oval" w="med" len="med"/>
            <a:tailEnd type="oval" w="med" len="med"/>
          </a:ln>
        </p:spPr>
      </p:sp>
      <p:sp>
        <p:nvSpPr>
          <p:cNvPr id="11280" name="Line 16"/>
          <p:cNvSpPr/>
          <p:nvPr/>
        </p:nvSpPr>
        <p:spPr>
          <a:xfrm>
            <a:off x="2895600" y="6248400"/>
            <a:ext cx="914400" cy="609600"/>
          </a:xfrm>
          <a:prstGeom prst="line">
            <a:avLst/>
          </a:prstGeom>
          <a:ln w="38100" cap="flat" cmpd="sng">
            <a:solidFill>
              <a:schemeClr val="bg1"/>
            </a:solidFill>
            <a:prstDash val="solid"/>
            <a:round/>
            <a:headEnd type="oval" w="med" len="med"/>
            <a:tailEnd type="oval" w="med" len="med"/>
          </a:ln>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275"/>
                                        </p:tgtEl>
                                        <p:attrNameLst>
                                          <p:attrName>style.visibility</p:attrName>
                                        </p:attrNameLst>
                                      </p:cBhvr>
                                      <p:to>
                                        <p:strVal val="visible"/>
                                      </p:to>
                                    </p:set>
                                    <p:animEffect transition="in" filter="wipe(up)">
                                      <p:cBhvr>
                                        <p:cTn id="7" dur="1000"/>
                                        <p:tgtEl>
                                          <p:spTgt spid="11275"/>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11268"/>
                                        </p:tgtEl>
                                        <p:attrNameLst>
                                          <p:attrName>style.visibility</p:attrName>
                                        </p:attrNameLst>
                                      </p:cBhvr>
                                      <p:to>
                                        <p:strVal val="visible"/>
                                      </p:to>
                                    </p:set>
                                    <p:animEffect transition="in" filter="fade">
                                      <p:cBhvr>
                                        <p:cTn id="11" dur="1000"/>
                                        <p:tgtEl>
                                          <p:spTgt spid="11268"/>
                                        </p:tgtEl>
                                      </p:cBhvr>
                                    </p:animEffect>
                                    <p:anim calcmode="lin" valueType="num">
                                      <p:cBhvr>
                                        <p:cTn id="12" dur="1000" fill="hold"/>
                                        <p:tgtEl>
                                          <p:spTgt spid="11268"/>
                                        </p:tgtEl>
                                        <p:attrNameLst>
                                          <p:attrName>ppt_x</p:attrName>
                                        </p:attrNameLst>
                                      </p:cBhvr>
                                      <p:tavLst>
                                        <p:tav tm="0">
                                          <p:val>
                                            <p:strVal val="#ppt_x"/>
                                          </p:val>
                                        </p:tav>
                                        <p:tav tm="100000">
                                          <p:val>
                                            <p:strVal val="#ppt_x"/>
                                          </p:val>
                                        </p:tav>
                                      </p:tavLst>
                                    </p:anim>
                                    <p:anim calcmode="lin" valueType="num">
                                      <p:cBhvr>
                                        <p:cTn id="13" dur="1000" fill="hold"/>
                                        <p:tgtEl>
                                          <p:spTgt spid="11268"/>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35" presetClass="emph" presetSubtype="0" fill="hold" nodeType="afterEffect">
                                  <p:stCondLst>
                                    <p:cond delay="0"/>
                                  </p:stCondLst>
                                  <p:childTnLst>
                                    <p:anim calcmode="discrete" valueType="str">
                                      <p:cBhvr>
                                        <p:cTn id="16" dur="1000" fill="hold"/>
                                        <p:tgtEl>
                                          <p:spTgt spid="11268"/>
                                        </p:tgtEl>
                                        <p:attrNameLst>
                                          <p:attrName>style.visibility</p:attrName>
                                        </p:attrNameLst>
                                      </p:cBhvr>
                                      <p:tavLst>
                                        <p:tav tm="0">
                                          <p:val>
                                            <p:strVal val="hidden"/>
                                          </p:val>
                                        </p:tav>
                                        <p:tav tm="50000">
                                          <p:val>
                                            <p:strVal val="visible"/>
                                          </p:val>
                                        </p:tav>
                                      </p:tavLst>
                                    </p:anim>
                                  </p:childTnLst>
                                </p:cTn>
                              </p:par>
                            </p:childTnLst>
                          </p:cTn>
                        </p:par>
                        <p:par>
                          <p:cTn id="17" fill="hold">
                            <p:stCondLst>
                              <p:cond delay="3000"/>
                            </p:stCondLst>
                            <p:childTnLst>
                              <p:par>
                                <p:cTn id="18" presetID="35" presetClass="emph" presetSubtype="0" fill="hold" nodeType="afterEffect">
                                  <p:stCondLst>
                                    <p:cond delay="0"/>
                                  </p:stCondLst>
                                  <p:childTnLst>
                                    <p:anim calcmode="discrete" valueType="str">
                                      <p:cBhvr>
                                        <p:cTn id="19" dur="1000" fill="hold"/>
                                        <p:tgtEl>
                                          <p:spTgt spid="11268"/>
                                        </p:tgtEl>
                                        <p:attrNameLst>
                                          <p:attrName>style.visibility</p:attrName>
                                        </p:attrNameLst>
                                      </p:cBhvr>
                                      <p:tavLst>
                                        <p:tav tm="0">
                                          <p:val>
                                            <p:strVal val="hidden"/>
                                          </p:val>
                                        </p:tav>
                                        <p:tav tm="50000">
                                          <p:val>
                                            <p:strVal val="visible"/>
                                          </p:val>
                                        </p:tav>
                                      </p:tavLst>
                                    </p:anim>
                                  </p:childTnLst>
                                </p:cTn>
                              </p:par>
                            </p:childTnLst>
                          </p:cTn>
                        </p:par>
                        <p:par>
                          <p:cTn id="20" fill="hold">
                            <p:stCondLst>
                              <p:cond delay="4000"/>
                            </p:stCondLst>
                            <p:childTnLst>
                              <p:par>
                                <p:cTn id="21" presetID="42" presetClass="entr" presetSubtype="0" fill="hold" nodeType="afterEffect">
                                  <p:stCondLst>
                                    <p:cond delay="0"/>
                                  </p:stCondLst>
                                  <p:childTnLst>
                                    <p:set>
                                      <p:cBhvr>
                                        <p:cTn id="22" dur="1" fill="hold">
                                          <p:stCondLst>
                                            <p:cond delay="0"/>
                                          </p:stCondLst>
                                        </p:cTn>
                                        <p:tgtEl>
                                          <p:spTgt spid="11269">
                                            <p:txEl>
                                              <p:pRg st="0" end="0"/>
                                            </p:txEl>
                                          </p:spTgt>
                                        </p:tgtEl>
                                        <p:attrNameLst>
                                          <p:attrName>style.visibility</p:attrName>
                                        </p:attrNameLst>
                                      </p:cBhvr>
                                      <p:to>
                                        <p:strVal val="visible"/>
                                      </p:to>
                                    </p:set>
                                    <p:animEffect transition="in" filter="fade">
                                      <p:cBhvr>
                                        <p:cTn id="23" dur="1000"/>
                                        <p:tgtEl>
                                          <p:spTgt spid="11269">
                                            <p:txEl>
                                              <p:pRg st="0" end="0"/>
                                            </p:txEl>
                                          </p:spTgt>
                                        </p:tgtEl>
                                      </p:cBhvr>
                                    </p:animEffect>
                                    <p:anim calcmode="lin" valueType="num">
                                      <p:cBhvr>
                                        <p:cTn id="24" dur="1000" fill="hold"/>
                                        <p:tgtEl>
                                          <p:spTgt spid="11269">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11269">
                                            <p:txEl>
                                              <p:pRg st="0" end="0"/>
                                            </p:txEl>
                                          </p:spTgt>
                                        </p:tgtEl>
                                        <p:attrNameLst>
                                          <p:attrName>ppt_y</p:attrName>
                                        </p:attrNameLst>
                                      </p:cBhvr>
                                      <p:tavLst>
                                        <p:tav tm="0">
                                          <p:val>
                                            <p:strVal val="#ppt_y+.1"/>
                                          </p:val>
                                        </p:tav>
                                        <p:tav tm="100000">
                                          <p:val>
                                            <p:strVal val="#ppt_y"/>
                                          </p:val>
                                        </p:tav>
                                      </p:tavLst>
                                    </p:anim>
                                  </p:childTnLst>
                                </p:cTn>
                              </p:par>
                            </p:childTnLst>
                          </p:cTn>
                        </p:par>
                        <p:par>
                          <p:cTn id="26" fill="hold">
                            <p:stCondLst>
                              <p:cond delay="5000"/>
                            </p:stCondLst>
                            <p:childTnLst>
                              <p:par>
                                <p:cTn id="27" presetID="22" presetClass="entr" presetSubtype="1" fill="hold" nodeType="afterEffect">
                                  <p:stCondLst>
                                    <p:cond delay="0"/>
                                  </p:stCondLst>
                                  <p:childTnLst>
                                    <p:set>
                                      <p:cBhvr>
                                        <p:cTn id="28" dur="1" fill="hold">
                                          <p:stCondLst>
                                            <p:cond delay="0"/>
                                          </p:stCondLst>
                                        </p:cTn>
                                        <p:tgtEl>
                                          <p:spTgt spid="11276"/>
                                        </p:tgtEl>
                                        <p:attrNameLst>
                                          <p:attrName>style.visibility</p:attrName>
                                        </p:attrNameLst>
                                      </p:cBhvr>
                                      <p:to>
                                        <p:strVal val="visible"/>
                                      </p:to>
                                    </p:set>
                                    <p:animEffect transition="in" filter="wipe(up)">
                                      <p:cBhvr>
                                        <p:cTn id="29" dur="1000"/>
                                        <p:tgtEl>
                                          <p:spTgt spid="11276"/>
                                        </p:tgtEl>
                                      </p:cBhvr>
                                    </p:animEffect>
                                  </p:childTnLst>
                                </p:cTn>
                              </p:par>
                            </p:childTnLst>
                          </p:cTn>
                        </p:par>
                        <p:par>
                          <p:cTn id="30" fill="hold">
                            <p:stCondLst>
                              <p:cond delay="6000"/>
                            </p:stCondLst>
                            <p:childTnLst>
                              <p:par>
                                <p:cTn id="31" presetID="42" presetClass="entr" presetSubtype="0" fill="hold" nodeType="afterEffect">
                                  <p:stCondLst>
                                    <p:cond delay="0"/>
                                  </p:stCondLst>
                                  <p:childTnLst>
                                    <p:set>
                                      <p:cBhvr>
                                        <p:cTn id="32" dur="1" fill="hold">
                                          <p:stCondLst>
                                            <p:cond delay="0"/>
                                          </p:stCondLst>
                                        </p:cTn>
                                        <p:tgtEl>
                                          <p:spTgt spid="11270"/>
                                        </p:tgtEl>
                                        <p:attrNameLst>
                                          <p:attrName>style.visibility</p:attrName>
                                        </p:attrNameLst>
                                      </p:cBhvr>
                                      <p:to>
                                        <p:strVal val="visible"/>
                                      </p:to>
                                    </p:set>
                                    <p:animEffect transition="in" filter="fade">
                                      <p:cBhvr>
                                        <p:cTn id="33" dur="1000"/>
                                        <p:tgtEl>
                                          <p:spTgt spid="11270"/>
                                        </p:tgtEl>
                                      </p:cBhvr>
                                    </p:animEffect>
                                    <p:anim calcmode="lin" valueType="num">
                                      <p:cBhvr>
                                        <p:cTn id="34" dur="1000" fill="hold"/>
                                        <p:tgtEl>
                                          <p:spTgt spid="11270"/>
                                        </p:tgtEl>
                                        <p:attrNameLst>
                                          <p:attrName>ppt_x</p:attrName>
                                        </p:attrNameLst>
                                      </p:cBhvr>
                                      <p:tavLst>
                                        <p:tav tm="0">
                                          <p:val>
                                            <p:strVal val="#ppt_x"/>
                                          </p:val>
                                        </p:tav>
                                        <p:tav tm="100000">
                                          <p:val>
                                            <p:strVal val="#ppt_x"/>
                                          </p:val>
                                        </p:tav>
                                      </p:tavLst>
                                    </p:anim>
                                    <p:anim calcmode="lin" valueType="num">
                                      <p:cBhvr>
                                        <p:cTn id="35" dur="1000" fill="hold"/>
                                        <p:tgtEl>
                                          <p:spTgt spid="11270"/>
                                        </p:tgtEl>
                                        <p:attrNameLst>
                                          <p:attrName>ppt_y</p:attrName>
                                        </p:attrNameLst>
                                      </p:cBhvr>
                                      <p:tavLst>
                                        <p:tav tm="0">
                                          <p:val>
                                            <p:strVal val="#ppt_y+.1"/>
                                          </p:val>
                                        </p:tav>
                                        <p:tav tm="100000">
                                          <p:val>
                                            <p:strVal val="#ppt_y"/>
                                          </p:val>
                                        </p:tav>
                                      </p:tavLst>
                                    </p:anim>
                                  </p:childTnLst>
                                </p:cTn>
                              </p:par>
                            </p:childTnLst>
                          </p:cTn>
                        </p:par>
                        <p:par>
                          <p:cTn id="36" fill="hold">
                            <p:stCondLst>
                              <p:cond delay="7000"/>
                            </p:stCondLst>
                            <p:childTnLst>
                              <p:par>
                                <p:cTn id="37" presetID="22" presetClass="entr" presetSubtype="1" fill="hold" nodeType="afterEffect">
                                  <p:stCondLst>
                                    <p:cond delay="0"/>
                                  </p:stCondLst>
                                  <p:childTnLst>
                                    <p:set>
                                      <p:cBhvr>
                                        <p:cTn id="38" dur="1" fill="hold">
                                          <p:stCondLst>
                                            <p:cond delay="0"/>
                                          </p:stCondLst>
                                        </p:cTn>
                                        <p:tgtEl>
                                          <p:spTgt spid="11277"/>
                                        </p:tgtEl>
                                        <p:attrNameLst>
                                          <p:attrName>style.visibility</p:attrName>
                                        </p:attrNameLst>
                                      </p:cBhvr>
                                      <p:to>
                                        <p:strVal val="visible"/>
                                      </p:to>
                                    </p:set>
                                    <p:animEffect transition="in" filter="wipe(up)">
                                      <p:cBhvr>
                                        <p:cTn id="39" dur="500"/>
                                        <p:tgtEl>
                                          <p:spTgt spid="11277"/>
                                        </p:tgtEl>
                                      </p:cBhvr>
                                    </p:animEffect>
                                  </p:childTnLst>
                                </p:cTn>
                              </p:par>
                            </p:childTnLst>
                          </p:cTn>
                        </p:par>
                        <p:par>
                          <p:cTn id="40" fill="hold">
                            <p:stCondLst>
                              <p:cond delay="7500"/>
                            </p:stCondLst>
                            <p:childTnLst>
                              <p:par>
                                <p:cTn id="41" presetID="22" presetClass="entr" presetSubtype="8" fill="hold" nodeType="afterEffect">
                                  <p:stCondLst>
                                    <p:cond delay="0"/>
                                  </p:stCondLst>
                                  <p:childTnLst>
                                    <p:set>
                                      <p:cBhvr>
                                        <p:cTn id="42" dur="1" fill="hold">
                                          <p:stCondLst>
                                            <p:cond delay="0"/>
                                          </p:stCondLst>
                                        </p:cTn>
                                        <p:tgtEl>
                                          <p:spTgt spid="11278"/>
                                        </p:tgtEl>
                                        <p:attrNameLst>
                                          <p:attrName>style.visibility</p:attrName>
                                        </p:attrNameLst>
                                      </p:cBhvr>
                                      <p:to>
                                        <p:strVal val="visible"/>
                                      </p:to>
                                    </p:set>
                                    <p:animEffect transition="in" filter="wipe(left)">
                                      <p:cBhvr>
                                        <p:cTn id="43" dur="500"/>
                                        <p:tgtEl>
                                          <p:spTgt spid="11278"/>
                                        </p:tgtEl>
                                      </p:cBhvr>
                                    </p:animEffect>
                                  </p:childTnLst>
                                </p:cTn>
                              </p:par>
                            </p:childTnLst>
                          </p:cTn>
                        </p:par>
                        <p:par>
                          <p:cTn id="44" fill="hold">
                            <p:stCondLst>
                              <p:cond delay="8000"/>
                            </p:stCondLst>
                            <p:childTnLst>
                              <p:par>
                                <p:cTn id="45" presetID="47" presetClass="entr" presetSubtype="0" fill="hold" nodeType="afterEffect">
                                  <p:stCondLst>
                                    <p:cond delay="0"/>
                                  </p:stCondLst>
                                  <p:childTnLst>
                                    <p:set>
                                      <p:cBhvr>
                                        <p:cTn id="46" dur="1" fill="hold">
                                          <p:stCondLst>
                                            <p:cond delay="0"/>
                                          </p:stCondLst>
                                        </p:cTn>
                                        <p:tgtEl>
                                          <p:spTgt spid="11272"/>
                                        </p:tgtEl>
                                        <p:attrNameLst>
                                          <p:attrName>style.visibility</p:attrName>
                                        </p:attrNameLst>
                                      </p:cBhvr>
                                      <p:to>
                                        <p:strVal val="visible"/>
                                      </p:to>
                                    </p:set>
                                    <p:animEffect transition="in" filter="fade">
                                      <p:cBhvr>
                                        <p:cTn id="47" dur="1000"/>
                                        <p:tgtEl>
                                          <p:spTgt spid="11272"/>
                                        </p:tgtEl>
                                      </p:cBhvr>
                                    </p:animEffect>
                                    <p:anim calcmode="lin" valueType="num">
                                      <p:cBhvr>
                                        <p:cTn id="48" dur="1000" fill="hold"/>
                                        <p:tgtEl>
                                          <p:spTgt spid="11272"/>
                                        </p:tgtEl>
                                        <p:attrNameLst>
                                          <p:attrName>ppt_x</p:attrName>
                                        </p:attrNameLst>
                                      </p:cBhvr>
                                      <p:tavLst>
                                        <p:tav tm="0">
                                          <p:val>
                                            <p:strVal val="#ppt_x"/>
                                          </p:val>
                                        </p:tav>
                                        <p:tav tm="100000">
                                          <p:val>
                                            <p:strVal val="#ppt_x"/>
                                          </p:val>
                                        </p:tav>
                                      </p:tavLst>
                                    </p:anim>
                                    <p:anim calcmode="lin" valueType="num">
                                      <p:cBhvr>
                                        <p:cTn id="49" dur="1000" fill="hold"/>
                                        <p:tgtEl>
                                          <p:spTgt spid="11272"/>
                                        </p:tgtEl>
                                        <p:attrNameLst>
                                          <p:attrName>ppt_y</p:attrName>
                                        </p:attrNameLst>
                                      </p:cBhvr>
                                      <p:tavLst>
                                        <p:tav tm="0">
                                          <p:val>
                                            <p:strVal val="#ppt_y-.1"/>
                                          </p:val>
                                        </p:tav>
                                        <p:tav tm="100000">
                                          <p:val>
                                            <p:strVal val="#ppt_y"/>
                                          </p:val>
                                        </p:tav>
                                      </p:tavLst>
                                    </p:anim>
                                  </p:childTnLst>
                                </p:cTn>
                              </p:par>
                            </p:childTnLst>
                          </p:cTn>
                        </p:par>
                        <p:par>
                          <p:cTn id="50" fill="hold">
                            <p:stCondLst>
                              <p:cond delay="9000"/>
                            </p:stCondLst>
                            <p:childTnLst>
                              <p:par>
                                <p:cTn id="51" presetID="22" presetClass="entr" presetSubtype="4" fill="hold" nodeType="afterEffect">
                                  <p:stCondLst>
                                    <p:cond delay="0"/>
                                  </p:stCondLst>
                                  <p:childTnLst>
                                    <p:set>
                                      <p:cBhvr>
                                        <p:cTn id="52" dur="1" fill="hold">
                                          <p:stCondLst>
                                            <p:cond delay="0"/>
                                          </p:stCondLst>
                                        </p:cTn>
                                        <p:tgtEl>
                                          <p:spTgt spid="11279"/>
                                        </p:tgtEl>
                                        <p:attrNameLst>
                                          <p:attrName>style.visibility</p:attrName>
                                        </p:attrNameLst>
                                      </p:cBhvr>
                                      <p:to>
                                        <p:strVal val="visible"/>
                                      </p:to>
                                    </p:set>
                                    <p:animEffect transition="in" filter="wipe(down)">
                                      <p:cBhvr>
                                        <p:cTn id="53" dur="500"/>
                                        <p:tgtEl>
                                          <p:spTgt spid="11279"/>
                                        </p:tgtEl>
                                      </p:cBhvr>
                                    </p:animEffect>
                                  </p:childTnLst>
                                </p:cTn>
                              </p:par>
                            </p:childTnLst>
                          </p:cTn>
                        </p:par>
                        <p:par>
                          <p:cTn id="54" fill="hold">
                            <p:stCondLst>
                              <p:cond delay="9500"/>
                            </p:stCondLst>
                            <p:childTnLst>
                              <p:par>
                                <p:cTn id="55" presetID="22" presetClass="entr" presetSubtype="4" fill="hold" nodeType="afterEffect">
                                  <p:stCondLst>
                                    <p:cond delay="0"/>
                                  </p:stCondLst>
                                  <p:childTnLst>
                                    <p:set>
                                      <p:cBhvr>
                                        <p:cTn id="56" dur="1" fill="hold">
                                          <p:stCondLst>
                                            <p:cond delay="0"/>
                                          </p:stCondLst>
                                        </p:cTn>
                                        <p:tgtEl>
                                          <p:spTgt spid="11271"/>
                                        </p:tgtEl>
                                        <p:attrNameLst>
                                          <p:attrName>style.visibility</p:attrName>
                                        </p:attrNameLst>
                                      </p:cBhvr>
                                      <p:to>
                                        <p:strVal val="visible"/>
                                      </p:to>
                                    </p:set>
                                    <p:animEffect transition="in" filter="wipe(down)">
                                      <p:cBhvr>
                                        <p:cTn id="57" dur="1000"/>
                                        <p:tgtEl>
                                          <p:spTgt spid="11271"/>
                                        </p:tgtEl>
                                      </p:cBhvr>
                                    </p:animEffect>
                                  </p:childTnLst>
                                </p:cTn>
                              </p:par>
                            </p:childTnLst>
                          </p:cTn>
                        </p:par>
                        <p:par>
                          <p:cTn id="58" fill="hold">
                            <p:stCondLst>
                              <p:cond delay="10500"/>
                            </p:stCondLst>
                            <p:childTnLst>
                              <p:par>
                                <p:cTn id="59" presetID="47" presetClass="entr" presetSubtype="0" fill="hold" grpId="0" nodeType="afterEffect">
                                  <p:stCondLst>
                                    <p:cond delay="0"/>
                                  </p:stCondLst>
                                  <p:childTnLst>
                                    <p:set>
                                      <p:cBhvr>
                                        <p:cTn id="60" dur="1" fill="hold">
                                          <p:stCondLst>
                                            <p:cond delay="0"/>
                                          </p:stCondLst>
                                        </p:cTn>
                                        <p:tgtEl>
                                          <p:spTgt spid="11273"/>
                                        </p:tgtEl>
                                        <p:attrNameLst>
                                          <p:attrName>style.visibility</p:attrName>
                                        </p:attrNameLst>
                                      </p:cBhvr>
                                      <p:to>
                                        <p:strVal val="visible"/>
                                      </p:to>
                                    </p:set>
                                    <p:animEffect transition="in" filter="fade">
                                      <p:cBhvr>
                                        <p:cTn id="61" dur="1000"/>
                                        <p:tgtEl>
                                          <p:spTgt spid="11273"/>
                                        </p:tgtEl>
                                      </p:cBhvr>
                                    </p:animEffect>
                                    <p:anim calcmode="lin" valueType="num">
                                      <p:cBhvr>
                                        <p:cTn id="62" dur="1000" fill="hold"/>
                                        <p:tgtEl>
                                          <p:spTgt spid="11273"/>
                                        </p:tgtEl>
                                        <p:attrNameLst>
                                          <p:attrName>ppt_x</p:attrName>
                                        </p:attrNameLst>
                                      </p:cBhvr>
                                      <p:tavLst>
                                        <p:tav tm="0">
                                          <p:val>
                                            <p:strVal val="#ppt_x"/>
                                          </p:val>
                                        </p:tav>
                                        <p:tav tm="100000">
                                          <p:val>
                                            <p:strVal val="#ppt_x"/>
                                          </p:val>
                                        </p:tav>
                                      </p:tavLst>
                                    </p:anim>
                                    <p:anim calcmode="lin" valueType="num">
                                      <p:cBhvr>
                                        <p:cTn id="63" dur="1000" fill="hold"/>
                                        <p:tgtEl>
                                          <p:spTgt spid="11273"/>
                                        </p:tgtEl>
                                        <p:attrNameLst>
                                          <p:attrName>ppt_y</p:attrName>
                                        </p:attrNameLst>
                                      </p:cBhvr>
                                      <p:tavLst>
                                        <p:tav tm="0">
                                          <p:val>
                                            <p:strVal val="#ppt_y-.1"/>
                                          </p:val>
                                        </p:tav>
                                        <p:tav tm="100000">
                                          <p:val>
                                            <p:strVal val="#ppt_y"/>
                                          </p:val>
                                        </p:tav>
                                      </p:tavLst>
                                    </p:anim>
                                  </p:childTnLst>
                                </p:cTn>
                              </p:par>
                            </p:childTnLst>
                          </p:cTn>
                        </p:par>
                        <p:par>
                          <p:cTn id="64" fill="hold">
                            <p:stCondLst>
                              <p:cond delay="11500"/>
                            </p:stCondLst>
                            <p:childTnLst>
                              <p:par>
                                <p:cTn id="65" presetID="47" presetClass="entr" presetSubtype="0" fill="hold" nodeType="afterEffect">
                                  <p:stCondLst>
                                    <p:cond delay="0"/>
                                  </p:stCondLst>
                                  <p:childTnLst>
                                    <p:set>
                                      <p:cBhvr>
                                        <p:cTn id="66" dur="1" fill="hold">
                                          <p:stCondLst>
                                            <p:cond delay="0"/>
                                          </p:stCondLst>
                                        </p:cTn>
                                        <p:tgtEl>
                                          <p:spTgt spid="11274">
                                            <p:txEl>
                                              <p:pRg st="0" end="0"/>
                                            </p:txEl>
                                          </p:spTgt>
                                        </p:tgtEl>
                                        <p:attrNameLst>
                                          <p:attrName>style.visibility</p:attrName>
                                        </p:attrNameLst>
                                      </p:cBhvr>
                                      <p:to>
                                        <p:strVal val="visible"/>
                                      </p:to>
                                    </p:set>
                                    <p:animEffect transition="in" filter="fade">
                                      <p:cBhvr>
                                        <p:cTn id="67" dur="1000"/>
                                        <p:tgtEl>
                                          <p:spTgt spid="11274">
                                            <p:txEl>
                                              <p:pRg st="0" end="0"/>
                                            </p:txEl>
                                          </p:spTgt>
                                        </p:tgtEl>
                                      </p:cBhvr>
                                    </p:animEffect>
                                    <p:anim calcmode="lin" valueType="num">
                                      <p:cBhvr>
                                        <p:cTn id="68" dur="1000" fill="hold"/>
                                        <p:tgtEl>
                                          <p:spTgt spid="11274">
                                            <p:txEl>
                                              <p:pRg st="0" end="0"/>
                                            </p:txEl>
                                          </p:spTgt>
                                        </p:tgtEl>
                                        <p:attrNameLst>
                                          <p:attrName>ppt_x</p:attrName>
                                        </p:attrNameLst>
                                      </p:cBhvr>
                                      <p:tavLst>
                                        <p:tav tm="0">
                                          <p:val>
                                            <p:strVal val="#ppt_x"/>
                                          </p:val>
                                        </p:tav>
                                        <p:tav tm="100000">
                                          <p:val>
                                            <p:strVal val="#ppt_x"/>
                                          </p:val>
                                        </p:tav>
                                      </p:tavLst>
                                    </p:anim>
                                    <p:anim calcmode="lin" valueType="num">
                                      <p:cBhvr>
                                        <p:cTn id="69" dur="1000" fill="hold"/>
                                        <p:tgtEl>
                                          <p:spTgt spid="11274">
                                            <p:txEl>
                                              <p:pRg st="0" end="0"/>
                                            </p:txEl>
                                          </p:spTgt>
                                        </p:tgtEl>
                                        <p:attrNameLst>
                                          <p:attrName>ppt_y</p:attrName>
                                        </p:attrNameLst>
                                      </p:cBhvr>
                                      <p:tavLst>
                                        <p:tav tm="0">
                                          <p:val>
                                            <p:strVal val="#ppt_y-.1"/>
                                          </p:val>
                                        </p:tav>
                                        <p:tav tm="100000">
                                          <p:val>
                                            <p:strVal val="#ppt_y"/>
                                          </p:val>
                                        </p:tav>
                                      </p:tavLst>
                                    </p:anim>
                                  </p:childTnLst>
                                </p:cTn>
                              </p:par>
                            </p:childTnLst>
                          </p:cTn>
                        </p:par>
                        <p:par>
                          <p:cTn id="70" fill="hold">
                            <p:stCondLst>
                              <p:cond delay="12500"/>
                            </p:stCondLst>
                            <p:childTnLst>
                              <p:par>
                                <p:cTn id="71" presetID="22" presetClass="entr" presetSubtype="1" fill="hold" nodeType="afterEffect">
                                  <p:stCondLst>
                                    <p:cond delay="0"/>
                                  </p:stCondLst>
                                  <p:childTnLst>
                                    <p:set>
                                      <p:cBhvr>
                                        <p:cTn id="72" dur="1" fill="hold">
                                          <p:stCondLst>
                                            <p:cond delay="0"/>
                                          </p:stCondLst>
                                        </p:cTn>
                                        <p:tgtEl>
                                          <p:spTgt spid="11280"/>
                                        </p:tgtEl>
                                        <p:attrNameLst>
                                          <p:attrName>style.visibility</p:attrName>
                                        </p:attrNameLst>
                                      </p:cBhvr>
                                      <p:to>
                                        <p:strVal val="visible"/>
                                      </p:to>
                                    </p:set>
                                    <p:animEffect transition="in" filter="wipe(up)">
                                      <p:cBhvr>
                                        <p:cTn id="73" dur="500"/>
                                        <p:tgtEl>
                                          <p:spTgt spid="11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3" grpId="0" bldLvl="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2531170_110103970421_2"/>
          <p:cNvPicPr>
            <a:picLocks noChangeAspect="1"/>
          </p:cNvPicPr>
          <p:nvPr/>
        </p:nvPicPr>
        <p:blipFill>
          <a:blip r:embed="rId1"/>
          <a:stretch>
            <a:fillRect/>
          </a:stretch>
        </p:blipFill>
        <p:spPr>
          <a:xfrm>
            <a:off x="7924800" y="0"/>
            <a:ext cx="2436813" cy="2971800"/>
          </a:xfrm>
          <a:prstGeom prst="rect">
            <a:avLst/>
          </a:prstGeom>
          <a:noFill/>
          <a:ln w="9525">
            <a:noFill/>
          </a:ln>
        </p:spPr>
      </p:pic>
      <p:pic>
        <p:nvPicPr>
          <p:cNvPr id="12293" name="Picture 5" descr="2008819101230798_2"/>
          <p:cNvPicPr>
            <a:picLocks noChangeAspect="1"/>
          </p:cNvPicPr>
          <p:nvPr/>
        </p:nvPicPr>
        <p:blipFill>
          <a:blip r:embed="rId2"/>
          <a:stretch>
            <a:fillRect/>
          </a:stretch>
        </p:blipFill>
        <p:spPr>
          <a:xfrm rot="663522">
            <a:off x="6629400" y="3200400"/>
            <a:ext cx="4038600" cy="2693988"/>
          </a:xfrm>
          <a:prstGeom prst="rect">
            <a:avLst/>
          </a:prstGeom>
          <a:noFill/>
          <a:ln w="9525">
            <a:noFill/>
          </a:ln>
        </p:spPr>
      </p:pic>
      <p:pic>
        <p:nvPicPr>
          <p:cNvPr id="12294" name="Picture 6" descr="3578899_112248034441_2"/>
          <p:cNvPicPr>
            <a:picLocks noChangeAspect="1"/>
          </p:cNvPicPr>
          <p:nvPr/>
        </p:nvPicPr>
        <p:blipFill>
          <a:blip r:embed="rId3"/>
          <a:stretch>
            <a:fillRect/>
          </a:stretch>
        </p:blipFill>
        <p:spPr>
          <a:xfrm rot="-592193">
            <a:off x="1524000" y="2971800"/>
            <a:ext cx="5181600" cy="3455988"/>
          </a:xfrm>
          <a:prstGeom prst="rect">
            <a:avLst/>
          </a:prstGeom>
          <a:noFill/>
          <a:ln w="9525">
            <a:noFill/>
          </a:ln>
        </p:spPr>
      </p:pic>
      <p:sp>
        <p:nvSpPr>
          <p:cNvPr id="12295" name="AutoShape 7"/>
          <p:cNvSpPr/>
          <p:nvPr/>
        </p:nvSpPr>
        <p:spPr>
          <a:xfrm>
            <a:off x="2514600" y="381000"/>
            <a:ext cx="3733800" cy="1524000"/>
          </a:xfrm>
          <a:prstGeom prst="roundRect">
            <a:avLst>
              <a:gd name="adj" fmla="val 16667"/>
            </a:avLst>
          </a:prstGeom>
          <a:solidFill>
            <a:srgbClr val="3366FF"/>
          </a:solidFill>
          <a:ln w="38100" cap="flat" cmpd="sng">
            <a:solidFill>
              <a:schemeClr val="bg1"/>
            </a:solidFill>
            <a:prstDash val="solid"/>
            <a:round/>
            <a:headEnd type="none" w="med" len="med"/>
            <a:tailEnd type="none" w="med" len="med"/>
          </a:ln>
        </p:spPr>
        <p:txBody>
          <a:bodyPr wrap="none" anchor="ctr" anchorCtr="0"/>
          <a:lstStyle/>
          <a:p>
            <a:pPr algn="ctr"/>
            <a:endParaRPr lang="zh-CN" altLang="en-US" dirty="0">
              <a:latin typeface="Arial" panose="020B0604020202020204" pitchFamily="34" charset="0"/>
              <a:ea typeface="宋体" panose="02010600030101010101" pitchFamily="2" charset="-122"/>
            </a:endParaRPr>
          </a:p>
        </p:txBody>
      </p:sp>
      <p:sp>
        <p:nvSpPr>
          <p:cNvPr id="12296" name="Text Box 8"/>
          <p:cNvSpPr txBox="1"/>
          <p:nvPr/>
        </p:nvSpPr>
        <p:spPr>
          <a:xfrm>
            <a:off x="2743200" y="457200"/>
            <a:ext cx="3429000" cy="1445260"/>
          </a:xfrm>
          <a:prstGeom prst="rect">
            <a:avLst/>
          </a:prstGeom>
          <a:noFill/>
          <a:ln w="38100">
            <a:noFill/>
          </a:ln>
        </p:spPr>
        <p:txBody>
          <a:bodyPr anchor="t" anchorCtr="0">
            <a:spAutoFit/>
          </a:bodyPr>
          <a:lstStyle/>
          <a:p>
            <a:pPr algn="ctr">
              <a:spcBef>
                <a:spcPct val="50000"/>
              </a:spcBef>
            </a:pPr>
            <a:r>
              <a:rPr lang="en-US" altLang="zh-CN" sz="4400" dirty="0">
                <a:solidFill>
                  <a:schemeClr val="bg1"/>
                </a:solidFill>
                <a:latin typeface="Arial" panose="020B0604020202020204" pitchFamily="34" charset="0"/>
              </a:rPr>
              <a:t>Go into the deep sea…</a:t>
            </a:r>
            <a:endParaRPr lang="en-US" altLang="zh-CN" sz="4400" dirty="0">
              <a:solidFill>
                <a:schemeClr val="bg1"/>
              </a:solidFill>
              <a:latin typeface="Arial" panose="020B0604020202020204" pitchFamily="34" charset="0"/>
            </a:endParaRPr>
          </a:p>
        </p:txBody>
      </p:sp>
      <p:sp>
        <p:nvSpPr>
          <p:cNvPr id="12298" name="Line 10"/>
          <p:cNvSpPr/>
          <p:nvPr/>
        </p:nvSpPr>
        <p:spPr>
          <a:xfrm>
            <a:off x="3962400" y="0"/>
            <a:ext cx="0" cy="381000"/>
          </a:xfrm>
          <a:prstGeom prst="line">
            <a:avLst/>
          </a:prstGeom>
          <a:ln w="38100" cap="flat" cmpd="sng">
            <a:solidFill>
              <a:schemeClr val="bg1"/>
            </a:solidFill>
            <a:prstDash val="solid"/>
            <a:round/>
            <a:headEnd type="oval" w="med" len="med"/>
            <a:tailEnd type="oval" w="med" len="med"/>
          </a:ln>
        </p:spPr>
      </p:sp>
      <p:sp>
        <p:nvSpPr>
          <p:cNvPr id="12299" name="Line 11"/>
          <p:cNvSpPr/>
          <p:nvPr/>
        </p:nvSpPr>
        <p:spPr>
          <a:xfrm>
            <a:off x="6248400" y="1143000"/>
            <a:ext cx="1600200" cy="0"/>
          </a:xfrm>
          <a:prstGeom prst="line">
            <a:avLst/>
          </a:prstGeom>
          <a:ln w="38100" cap="flat" cmpd="sng">
            <a:solidFill>
              <a:schemeClr val="bg1"/>
            </a:solidFill>
            <a:prstDash val="solid"/>
            <a:round/>
            <a:headEnd type="oval" w="med" len="med"/>
            <a:tailEnd type="oval" w="med" len="med"/>
          </a:ln>
        </p:spPr>
      </p:sp>
      <p:sp>
        <p:nvSpPr>
          <p:cNvPr id="12301" name="Line 13"/>
          <p:cNvSpPr/>
          <p:nvPr/>
        </p:nvSpPr>
        <p:spPr>
          <a:xfrm>
            <a:off x="7162800" y="1143000"/>
            <a:ext cx="0" cy="1676400"/>
          </a:xfrm>
          <a:prstGeom prst="line">
            <a:avLst/>
          </a:prstGeom>
          <a:ln w="38100" cap="flat" cmpd="sng">
            <a:solidFill>
              <a:schemeClr val="bg1"/>
            </a:solidFill>
            <a:prstDash val="solid"/>
            <a:round/>
            <a:headEnd type="oval" w="med" len="med"/>
            <a:tailEnd type="oval" w="med" len="med"/>
          </a:ln>
        </p:spPr>
      </p:sp>
      <p:sp>
        <p:nvSpPr>
          <p:cNvPr id="12302" name="Line 14"/>
          <p:cNvSpPr/>
          <p:nvPr/>
        </p:nvSpPr>
        <p:spPr>
          <a:xfrm flipH="1">
            <a:off x="4724400" y="1638300"/>
            <a:ext cx="3132138" cy="723900"/>
          </a:xfrm>
          <a:prstGeom prst="line">
            <a:avLst/>
          </a:prstGeom>
          <a:ln w="38100" cap="flat" cmpd="sng">
            <a:solidFill>
              <a:schemeClr val="bg1"/>
            </a:solidFill>
            <a:prstDash val="solid"/>
            <a:round/>
            <a:headEnd type="oval" w="med" len="med"/>
            <a:tailEnd type="oval" w="med" len="med"/>
          </a:ln>
        </p:spPr>
      </p:sp>
      <p:sp>
        <p:nvSpPr>
          <p:cNvPr id="12303" name="Line 15"/>
          <p:cNvSpPr/>
          <p:nvPr/>
        </p:nvSpPr>
        <p:spPr>
          <a:xfrm>
            <a:off x="6553200" y="6019800"/>
            <a:ext cx="4114800" cy="457200"/>
          </a:xfrm>
          <a:prstGeom prst="line">
            <a:avLst/>
          </a:prstGeom>
          <a:ln w="38100" cap="flat" cmpd="sng">
            <a:solidFill>
              <a:schemeClr val="bg1"/>
            </a:solidFill>
            <a:prstDash val="solid"/>
            <a:round/>
            <a:headEnd type="oval" w="med" len="med"/>
            <a:tailEnd type="oval" w="med" len="med"/>
          </a:ln>
        </p:spPr>
      </p:sp>
      <p:sp>
        <p:nvSpPr>
          <p:cNvPr id="354315" name="TextBox 1"/>
          <p:cNvSpPr txBox="1"/>
          <p:nvPr/>
        </p:nvSpPr>
        <p:spPr>
          <a:xfrm>
            <a:off x="1544638" y="1978025"/>
            <a:ext cx="2971800" cy="768350"/>
          </a:xfrm>
          <a:prstGeom prst="rect">
            <a:avLst/>
          </a:prstGeom>
          <a:noFill/>
          <a:ln w="9525">
            <a:noFill/>
          </a:ln>
        </p:spPr>
        <p:txBody>
          <a:bodyPr anchor="t" anchorCtr="0">
            <a:spAutoFit/>
          </a:bodyPr>
          <a:lstStyle/>
          <a:p>
            <a:pPr algn="ctr"/>
            <a:r>
              <a:rPr lang="en-US" altLang="zh-CN" sz="4400" dirty="0">
                <a:solidFill>
                  <a:schemeClr val="bg1"/>
                </a:solidFill>
                <a:latin typeface="Arial" panose="020B0604020202020204" pitchFamily="34" charset="0"/>
              </a:rPr>
              <a:t>submarine</a:t>
            </a:r>
            <a:endParaRPr lang="zh-CN" altLang="en-US" sz="4400" dirty="0">
              <a:solidFill>
                <a:schemeClr val="bg1"/>
              </a:solidFill>
              <a:latin typeface="Arial" panose="020B0604020202020204" pitchFamily="34" charset="0"/>
              <a:ea typeface="宋体" panose="02010600030101010101" pitchFamily="2"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298"/>
                                        </p:tgtEl>
                                        <p:attrNameLst>
                                          <p:attrName>style.visibility</p:attrName>
                                        </p:attrNameLst>
                                      </p:cBhvr>
                                      <p:to>
                                        <p:strVal val="visible"/>
                                      </p:to>
                                    </p:set>
                                    <p:animEffect transition="in" filter="wipe(up)">
                                      <p:cBhvr>
                                        <p:cTn id="7" dur="500"/>
                                        <p:tgtEl>
                                          <p:spTgt spid="1229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295"/>
                                        </p:tgtEl>
                                        <p:attrNameLst>
                                          <p:attrName>style.visibility</p:attrName>
                                        </p:attrNameLst>
                                      </p:cBhvr>
                                      <p:to>
                                        <p:strVal val="visible"/>
                                      </p:to>
                                    </p:set>
                                    <p:animEffect transition="in" filter="fade">
                                      <p:cBhvr>
                                        <p:cTn id="11" dur="1000"/>
                                        <p:tgtEl>
                                          <p:spTgt spid="12295"/>
                                        </p:tgtEl>
                                      </p:cBhvr>
                                    </p:animEffect>
                                    <p:anim calcmode="lin" valueType="num">
                                      <p:cBhvr>
                                        <p:cTn id="12" dur="1000" fill="hold"/>
                                        <p:tgtEl>
                                          <p:spTgt spid="12295"/>
                                        </p:tgtEl>
                                        <p:attrNameLst>
                                          <p:attrName>ppt_x</p:attrName>
                                        </p:attrNameLst>
                                      </p:cBhvr>
                                      <p:tavLst>
                                        <p:tav tm="0">
                                          <p:val>
                                            <p:strVal val="#ppt_x"/>
                                          </p:val>
                                        </p:tav>
                                        <p:tav tm="100000">
                                          <p:val>
                                            <p:strVal val="#ppt_x"/>
                                          </p:val>
                                        </p:tav>
                                      </p:tavLst>
                                    </p:anim>
                                    <p:anim calcmode="lin" valueType="num">
                                      <p:cBhvr>
                                        <p:cTn id="13" dur="1000" fill="hold"/>
                                        <p:tgtEl>
                                          <p:spTgt spid="1229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2296">
                                            <p:txEl>
                                              <p:pRg st="0" end="0"/>
                                            </p:txEl>
                                          </p:spTgt>
                                        </p:tgtEl>
                                        <p:attrNameLst>
                                          <p:attrName>style.visibility</p:attrName>
                                        </p:attrNameLst>
                                      </p:cBhvr>
                                      <p:to>
                                        <p:strVal val="visible"/>
                                      </p:to>
                                    </p:set>
                                    <p:animEffect transition="in" filter="fade">
                                      <p:cBhvr>
                                        <p:cTn id="17" dur="1000"/>
                                        <p:tgtEl>
                                          <p:spTgt spid="12296">
                                            <p:txEl>
                                              <p:pRg st="0" end="0"/>
                                            </p:txEl>
                                          </p:spTgt>
                                        </p:tgtEl>
                                      </p:cBhvr>
                                    </p:animEffect>
                                    <p:anim calcmode="lin" valueType="num">
                                      <p:cBhvr>
                                        <p:cTn id="18" dur="1000" fill="hold"/>
                                        <p:tgtEl>
                                          <p:spTgt spid="12296">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2296">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12299"/>
                                        </p:tgtEl>
                                        <p:attrNameLst>
                                          <p:attrName>style.visibility</p:attrName>
                                        </p:attrNameLst>
                                      </p:cBhvr>
                                      <p:to>
                                        <p:strVal val="visible"/>
                                      </p:to>
                                    </p:set>
                                    <p:animEffect transition="in" filter="wipe(left)">
                                      <p:cBhvr>
                                        <p:cTn id="23" dur="500"/>
                                        <p:tgtEl>
                                          <p:spTgt spid="12299"/>
                                        </p:tgtEl>
                                      </p:cBhvr>
                                    </p:animEffect>
                                  </p:childTnLst>
                                </p:cTn>
                              </p:par>
                            </p:childTnLst>
                          </p:cTn>
                        </p:par>
                        <p:par>
                          <p:cTn id="24" fill="hold">
                            <p:stCondLst>
                              <p:cond delay="3000"/>
                            </p:stCondLst>
                            <p:childTnLst>
                              <p:par>
                                <p:cTn id="25" presetID="22" presetClass="entr" presetSubtype="1" fill="hold" nodeType="afterEffect">
                                  <p:stCondLst>
                                    <p:cond delay="0"/>
                                  </p:stCondLst>
                                  <p:childTnLst>
                                    <p:set>
                                      <p:cBhvr>
                                        <p:cTn id="26" dur="1" fill="hold">
                                          <p:stCondLst>
                                            <p:cond delay="0"/>
                                          </p:stCondLst>
                                        </p:cTn>
                                        <p:tgtEl>
                                          <p:spTgt spid="12301"/>
                                        </p:tgtEl>
                                        <p:attrNameLst>
                                          <p:attrName>style.visibility</p:attrName>
                                        </p:attrNameLst>
                                      </p:cBhvr>
                                      <p:to>
                                        <p:strVal val="visible"/>
                                      </p:to>
                                    </p:set>
                                    <p:animEffect transition="in" filter="wipe(up)">
                                      <p:cBhvr>
                                        <p:cTn id="27" dur="500"/>
                                        <p:tgtEl>
                                          <p:spTgt spid="12301"/>
                                        </p:tgtEl>
                                      </p:cBhvr>
                                    </p:animEffect>
                                  </p:childTnLst>
                                </p:cTn>
                              </p:par>
                              <p:par>
                                <p:cTn id="28" presetID="22" presetClass="entr" presetSubtype="1" fill="hold" nodeType="withEffect">
                                  <p:stCondLst>
                                    <p:cond delay="0"/>
                                  </p:stCondLst>
                                  <p:childTnLst>
                                    <p:set>
                                      <p:cBhvr>
                                        <p:cTn id="29" dur="1" fill="hold">
                                          <p:stCondLst>
                                            <p:cond delay="0"/>
                                          </p:stCondLst>
                                        </p:cTn>
                                        <p:tgtEl>
                                          <p:spTgt spid="12301"/>
                                        </p:tgtEl>
                                        <p:attrNameLst>
                                          <p:attrName>style.visibility</p:attrName>
                                        </p:attrNameLst>
                                      </p:cBhvr>
                                      <p:to>
                                        <p:strVal val="visible"/>
                                      </p:to>
                                    </p:set>
                                    <p:animEffect transition="in" filter="wipe(up)">
                                      <p:cBhvr>
                                        <p:cTn id="30" dur="500"/>
                                        <p:tgtEl>
                                          <p:spTgt spid="12301"/>
                                        </p:tgtEl>
                                      </p:cBhvr>
                                    </p:animEffect>
                                  </p:childTnLst>
                                </p:cTn>
                              </p:par>
                              <p:par>
                                <p:cTn id="31" presetID="22" presetClass="entr" presetSubtype="4" fill="hold" nodeType="withEffect">
                                  <p:stCondLst>
                                    <p:cond delay="0"/>
                                  </p:stCondLst>
                                  <p:childTnLst>
                                    <p:set>
                                      <p:cBhvr>
                                        <p:cTn id="32" dur="1" fill="hold">
                                          <p:stCondLst>
                                            <p:cond delay="0"/>
                                          </p:stCondLst>
                                        </p:cTn>
                                        <p:tgtEl>
                                          <p:spTgt spid="12292"/>
                                        </p:tgtEl>
                                        <p:attrNameLst>
                                          <p:attrName>style.visibility</p:attrName>
                                        </p:attrNameLst>
                                      </p:cBhvr>
                                      <p:to>
                                        <p:strVal val="visible"/>
                                      </p:to>
                                    </p:set>
                                    <p:animEffect transition="in" filter="wipe(down)">
                                      <p:cBhvr>
                                        <p:cTn id="33" dur="500"/>
                                        <p:tgtEl>
                                          <p:spTgt spid="12292"/>
                                        </p:tgtEl>
                                      </p:cBhvr>
                                    </p:animEffect>
                                  </p:childTnLst>
                                </p:cTn>
                              </p:par>
                            </p:childTnLst>
                          </p:cTn>
                        </p:par>
                        <p:par>
                          <p:cTn id="34" fill="hold">
                            <p:stCondLst>
                              <p:cond delay="3500"/>
                            </p:stCondLst>
                            <p:childTnLst>
                              <p:par>
                                <p:cTn id="35" presetID="47" presetClass="entr" presetSubtype="0" fill="hold" nodeType="afterEffect">
                                  <p:stCondLst>
                                    <p:cond delay="0"/>
                                  </p:stCondLst>
                                  <p:childTnLst>
                                    <p:set>
                                      <p:cBhvr>
                                        <p:cTn id="36" dur="1" fill="hold">
                                          <p:stCondLst>
                                            <p:cond delay="0"/>
                                          </p:stCondLst>
                                        </p:cTn>
                                        <p:tgtEl>
                                          <p:spTgt spid="12293"/>
                                        </p:tgtEl>
                                        <p:attrNameLst>
                                          <p:attrName>style.visibility</p:attrName>
                                        </p:attrNameLst>
                                      </p:cBhvr>
                                      <p:to>
                                        <p:strVal val="visible"/>
                                      </p:to>
                                    </p:set>
                                    <p:animEffect transition="in" filter="fade">
                                      <p:cBhvr>
                                        <p:cTn id="37" dur="1000"/>
                                        <p:tgtEl>
                                          <p:spTgt spid="12293"/>
                                        </p:tgtEl>
                                      </p:cBhvr>
                                    </p:animEffect>
                                    <p:anim calcmode="lin" valueType="num">
                                      <p:cBhvr>
                                        <p:cTn id="38" dur="1000" fill="hold"/>
                                        <p:tgtEl>
                                          <p:spTgt spid="12293"/>
                                        </p:tgtEl>
                                        <p:attrNameLst>
                                          <p:attrName>ppt_x</p:attrName>
                                        </p:attrNameLst>
                                      </p:cBhvr>
                                      <p:tavLst>
                                        <p:tav tm="0">
                                          <p:val>
                                            <p:strVal val="#ppt_x"/>
                                          </p:val>
                                        </p:tav>
                                        <p:tav tm="100000">
                                          <p:val>
                                            <p:strVal val="#ppt_x"/>
                                          </p:val>
                                        </p:tav>
                                      </p:tavLst>
                                    </p:anim>
                                    <p:anim calcmode="lin" valueType="num">
                                      <p:cBhvr>
                                        <p:cTn id="39" dur="1000" fill="hold"/>
                                        <p:tgtEl>
                                          <p:spTgt spid="12293"/>
                                        </p:tgtEl>
                                        <p:attrNameLst>
                                          <p:attrName>ppt_y</p:attrName>
                                        </p:attrNameLst>
                                      </p:cBhvr>
                                      <p:tavLst>
                                        <p:tav tm="0">
                                          <p:val>
                                            <p:strVal val="#ppt_y-.1"/>
                                          </p:val>
                                        </p:tav>
                                        <p:tav tm="100000">
                                          <p:val>
                                            <p:strVal val="#ppt_y"/>
                                          </p:val>
                                        </p:tav>
                                      </p:tavLst>
                                    </p:anim>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12302"/>
                                        </p:tgtEl>
                                        <p:attrNameLst>
                                          <p:attrName>style.visibility</p:attrName>
                                        </p:attrNameLst>
                                      </p:cBhvr>
                                      <p:to>
                                        <p:strVal val="visible"/>
                                      </p:to>
                                    </p:set>
                                    <p:animEffect transition="in" filter="wipe(right)">
                                      <p:cBhvr>
                                        <p:cTn id="43" dur="500"/>
                                        <p:tgtEl>
                                          <p:spTgt spid="12302"/>
                                        </p:tgtEl>
                                      </p:cBhvr>
                                    </p:animEffect>
                                  </p:childTnLst>
                                </p:cTn>
                              </p:par>
                            </p:childTnLst>
                          </p:cTn>
                        </p:par>
                        <p:par>
                          <p:cTn id="44" fill="hold">
                            <p:stCondLst>
                              <p:cond delay="5000"/>
                            </p:stCondLst>
                            <p:childTnLst>
                              <p:par>
                                <p:cTn id="45" presetID="42" presetClass="entr" presetSubtype="0" fill="hold" nodeType="afterEffect">
                                  <p:stCondLst>
                                    <p:cond delay="0"/>
                                  </p:stCondLst>
                                  <p:childTnLst>
                                    <p:set>
                                      <p:cBhvr>
                                        <p:cTn id="46" dur="1" fill="hold">
                                          <p:stCondLst>
                                            <p:cond delay="0"/>
                                          </p:stCondLst>
                                        </p:cTn>
                                        <p:tgtEl>
                                          <p:spTgt spid="12294"/>
                                        </p:tgtEl>
                                        <p:attrNameLst>
                                          <p:attrName>style.visibility</p:attrName>
                                        </p:attrNameLst>
                                      </p:cBhvr>
                                      <p:to>
                                        <p:strVal val="visible"/>
                                      </p:to>
                                    </p:set>
                                    <p:animEffect transition="in" filter="fade">
                                      <p:cBhvr>
                                        <p:cTn id="47" dur="1000"/>
                                        <p:tgtEl>
                                          <p:spTgt spid="12294"/>
                                        </p:tgtEl>
                                      </p:cBhvr>
                                    </p:animEffect>
                                    <p:anim calcmode="lin" valueType="num">
                                      <p:cBhvr>
                                        <p:cTn id="48" dur="1000" fill="hold"/>
                                        <p:tgtEl>
                                          <p:spTgt spid="12294"/>
                                        </p:tgtEl>
                                        <p:attrNameLst>
                                          <p:attrName>ppt_x</p:attrName>
                                        </p:attrNameLst>
                                      </p:cBhvr>
                                      <p:tavLst>
                                        <p:tav tm="0">
                                          <p:val>
                                            <p:strVal val="#ppt_x"/>
                                          </p:val>
                                        </p:tav>
                                        <p:tav tm="100000">
                                          <p:val>
                                            <p:strVal val="#ppt_x"/>
                                          </p:val>
                                        </p:tav>
                                      </p:tavLst>
                                    </p:anim>
                                    <p:anim calcmode="lin" valueType="num">
                                      <p:cBhvr>
                                        <p:cTn id="49" dur="1000" fill="hold"/>
                                        <p:tgtEl>
                                          <p:spTgt spid="12294"/>
                                        </p:tgtEl>
                                        <p:attrNameLst>
                                          <p:attrName>ppt_y</p:attrName>
                                        </p:attrNameLst>
                                      </p:cBhvr>
                                      <p:tavLst>
                                        <p:tav tm="0">
                                          <p:val>
                                            <p:strVal val="#ppt_y+.1"/>
                                          </p:val>
                                        </p:tav>
                                        <p:tav tm="100000">
                                          <p:val>
                                            <p:strVal val="#ppt_y"/>
                                          </p:val>
                                        </p:tav>
                                      </p:tavLst>
                                    </p:anim>
                                  </p:childTnLst>
                                </p:cTn>
                              </p:par>
                            </p:childTnLst>
                          </p:cTn>
                        </p:par>
                        <p:par>
                          <p:cTn id="50" fill="hold">
                            <p:stCondLst>
                              <p:cond delay="6000"/>
                            </p:stCondLst>
                            <p:childTnLst>
                              <p:par>
                                <p:cTn id="51" presetID="22" presetClass="entr" presetSubtype="8" fill="hold" nodeType="afterEffect">
                                  <p:stCondLst>
                                    <p:cond delay="0"/>
                                  </p:stCondLst>
                                  <p:childTnLst>
                                    <p:set>
                                      <p:cBhvr>
                                        <p:cTn id="52" dur="1" fill="hold">
                                          <p:stCondLst>
                                            <p:cond delay="0"/>
                                          </p:stCondLst>
                                        </p:cTn>
                                        <p:tgtEl>
                                          <p:spTgt spid="12303"/>
                                        </p:tgtEl>
                                        <p:attrNameLst>
                                          <p:attrName>style.visibility</p:attrName>
                                        </p:attrNameLst>
                                      </p:cBhvr>
                                      <p:to>
                                        <p:strVal val="visible"/>
                                      </p:to>
                                    </p:set>
                                    <p:animEffect transition="in" filter="wipe(left)">
                                      <p:cBhvr>
                                        <p:cTn id="53" dur="500"/>
                                        <p:tgtEl>
                                          <p:spTgt spid="12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5" grpId="0" bldLvl="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5329" name="Picture 2" descr="C:\Users\dutingting\Desktop\农林.jpg"/>
          <p:cNvPicPr>
            <a:picLocks noChangeAspect="1"/>
          </p:cNvPicPr>
          <p:nvPr/>
        </p:nvPicPr>
        <p:blipFill>
          <a:blip r:embed="rId1"/>
          <a:stretch>
            <a:fillRect/>
          </a:stretch>
        </p:blipFill>
        <p:spPr>
          <a:xfrm>
            <a:off x="1676400" y="3144838"/>
            <a:ext cx="3657600" cy="2438400"/>
          </a:xfrm>
          <a:prstGeom prst="rect">
            <a:avLst/>
          </a:prstGeom>
          <a:noFill/>
          <a:ln w="9525">
            <a:noFill/>
          </a:ln>
        </p:spPr>
      </p:pic>
      <p:pic>
        <p:nvPicPr>
          <p:cNvPr id="355330" name="Picture 3" descr="C:\Users\dutingting\Desktop\迪拜塔.jpg"/>
          <p:cNvPicPr>
            <a:picLocks noChangeAspect="1"/>
          </p:cNvPicPr>
          <p:nvPr/>
        </p:nvPicPr>
        <p:blipFill>
          <a:blip r:embed="rId2"/>
          <a:stretch>
            <a:fillRect/>
          </a:stretch>
        </p:blipFill>
        <p:spPr>
          <a:xfrm>
            <a:off x="1549400" y="57150"/>
            <a:ext cx="2714625" cy="2857500"/>
          </a:xfrm>
          <a:prstGeom prst="rect">
            <a:avLst/>
          </a:prstGeom>
          <a:noFill/>
          <a:ln w="9525">
            <a:noFill/>
          </a:ln>
        </p:spPr>
      </p:pic>
      <p:pic>
        <p:nvPicPr>
          <p:cNvPr id="355331" name="Picture 4" descr="C:\Users\dutingting\Desktop\梦露大厦.jpg"/>
          <p:cNvPicPr>
            <a:picLocks noChangeAspect="1"/>
          </p:cNvPicPr>
          <p:nvPr/>
        </p:nvPicPr>
        <p:blipFill>
          <a:blip r:embed="rId3"/>
          <a:stretch>
            <a:fillRect/>
          </a:stretch>
        </p:blipFill>
        <p:spPr>
          <a:xfrm>
            <a:off x="4848225" y="95250"/>
            <a:ext cx="2295525" cy="3333750"/>
          </a:xfrm>
          <a:prstGeom prst="rect">
            <a:avLst/>
          </a:prstGeom>
          <a:noFill/>
          <a:ln w="9525">
            <a:noFill/>
          </a:ln>
        </p:spPr>
      </p:pic>
      <p:pic>
        <p:nvPicPr>
          <p:cNvPr id="355332" name="Picture 5" descr="C:\Users\dutingting\Desktop\花.jpg"/>
          <p:cNvPicPr>
            <a:picLocks noChangeAspect="1"/>
          </p:cNvPicPr>
          <p:nvPr/>
        </p:nvPicPr>
        <p:blipFill>
          <a:blip r:embed="rId4"/>
          <a:stretch>
            <a:fillRect/>
          </a:stretch>
        </p:blipFill>
        <p:spPr>
          <a:xfrm>
            <a:off x="4953000" y="4267200"/>
            <a:ext cx="2857500" cy="2124075"/>
          </a:xfrm>
          <a:prstGeom prst="rect">
            <a:avLst/>
          </a:prstGeom>
          <a:noFill/>
          <a:ln w="9525">
            <a:noFill/>
          </a:ln>
        </p:spPr>
      </p:pic>
      <p:sp>
        <p:nvSpPr>
          <p:cNvPr id="355333" name="TextBox 2"/>
          <p:cNvSpPr txBox="1"/>
          <p:nvPr/>
        </p:nvSpPr>
        <p:spPr>
          <a:xfrm>
            <a:off x="7315200" y="914400"/>
            <a:ext cx="2971800" cy="3107690"/>
          </a:xfrm>
          <a:prstGeom prst="rect">
            <a:avLst/>
          </a:prstGeom>
          <a:noFill/>
          <a:ln w="9525">
            <a:noFill/>
          </a:ln>
        </p:spPr>
        <p:txBody>
          <a:bodyPr anchor="t" anchorCtr="0">
            <a:spAutoFit/>
          </a:bodyPr>
          <a:lstStyle/>
          <a:p>
            <a:r>
              <a:rPr lang="en-US" altLang="zh-CN" sz="2800" dirty="0">
                <a:latin typeface="Times New Roman" panose="02020603050405020304" pitchFamily="18" charset="0"/>
              </a:rPr>
              <a:t>We </a:t>
            </a:r>
            <a:r>
              <a:rPr lang="en-US" altLang="zh-CN" sz="2800" dirty="0">
                <a:solidFill>
                  <a:srgbClr val="FF0000"/>
                </a:solidFill>
                <a:latin typeface="Times New Roman" panose="02020603050405020304" pitchFamily="18" charset="0"/>
              </a:rPr>
              <a:t>transformed </a:t>
            </a:r>
            <a:r>
              <a:rPr lang="en-US" altLang="zh-CN" sz="2800" dirty="0">
                <a:latin typeface="Times New Roman" panose="02020603050405020304" pitchFamily="18" charset="0"/>
              </a:rPr>
              <a:t>nature for a comfortable city life, a basic need to survive or even a means to entertain ourselves. </a:t>
            </a:r>
            <a:endParaRPr lang="zh-CN" altLang="en-US" sz="2800" dirty="0">
              <a:latin typeface="Times New Roman" panose="02020603050405020304" pitchFamily="18" charset="0"/>
              <a:ea typeface="宋体" panose="02010600030101010101" pitchFamily="2" charset="-122"/>
            </a:endParaRPr>
          </a:p>
        </p:txBody>
      </p:sp>
    </p:spTree>
  </p:cSld>
  <p:clrMapOvr>
    <a:masterClrMapping/>
  </p:clrMapOvr>
  <p:transition advClick="0"/>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86" name="Group 30"/>
          <p:cNvGraphicFramePr>
            <a:graphicFrameLocks noGrp="1"/>
          </p:cNvGraphicFramePr>
          <p:nvPr/>
        </p:nvGraphicFramePr>
        <p:xfrm>
          <a:off x="1774825" y="765175"/>
          <a:ext cx="8518525" cy="5959476"/>
        </p:xfrm>
        <a:graphic>
          <a:graphicData uri="http://schemas.openxmlformats.org/drawingml/2006/table">
            <a:tbl>
              <a:tblPr/>
              <a:tblGrid>
                <a:gridCol w="1656080"/>
                <a:gridCol w="2520950"/>
                <a:gridCol w="2087245"/>
                <a:gridCol w="2254250"/>
              </a:tblGrid>
              <a:tr h="1245016">
                <a:tc rowSpan="4">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Relation-ship to Nature</a:t>
                      </a:r>
                      <a:endParaRPr kumimoji="0"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Nature over humans</a:t>
                      </a:r>
                      <a:endPar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Harmony with nature</a:t>
                      </a:r>
                      <a:endPar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Humans over nature</a:t>
                      </a:r>
                      <a:endParaRPr kumimoji="0"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798314">
                <a:tc vMerge="1">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Accept your fate</a:t>
                      </a:r>
                      <a:endParaRPr kumimoji="0" lang="en-US" altLang="zh-CN" sz="28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Live according to the rhythms of nature</a:t>
                      </a:r>
                      <a:endParaRPr kumimoji="0" lang="en-US" altLang="zh-CN" sz="28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Make life comfortable and convenient </a:t>
                      </a:r>
                      <a:endParaRPr kumimoji="0" lang="en-US" altLang="zh-CN" sz="28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944891">
                <a:tc vMerge="1">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Life is outside the individual’s control</a:t>
                      </a:r>
                      <a:endParaRPr kumimoji="0" lang="en-US" altLang="zh-CN" sz="28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Everything has its own character</a:t>
                      </a:r>
                      <a:endParaRPr kumimoji="0" lang="en-US" altLang="zh-CN" sz="28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Problems can be solved once we know the facts</a:t>
                      </a:r>
                      <a:endParaRPr kumimoji="0" lang="en-US" altLang="zh-CN" sz="28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71255">
                <a:tc vMerge="1">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Be humble</a:t>
                      </a:r>
                      <a:endParaRPr kumimoji="0" lang="en-US" altLang="zh-CN" sz="28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Be balanced</a:t>
                      </a:r>
                      <a:endParaRPr kumimoji="0" lang="en-US" altLang="zh-CN" sz="28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Be objective</a:t>
                      </a:r>
                      <a:endParaRPr kumimoji="0" lang="en-US" altLang="zh-CN" sz="28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Rectangle 2"/>
          <p:cNvSpPr>
            <a:spLocks noGrp="1"/>
          </p:cNvSpPr>
          <p:nvPr>
            <p:ph type="title"/>
          </p:nvPr>
        </p:nvSpPr>
        <p:spPr/>
        <p:txBody>
          <a:bodyPr vert="horz" wrap="square" lIns="91440" tIns="45720" rIns="91440" bIns="45720" anchor="ctr" anchorCtr="0"/>
          <a:lstStyle/>
          <a:p>
            <a:r>
              <a:rPr lang="en-US" altLang="zh-CN" dirty="0">
                <a:solidFill>
                  <a:srgbClr val="FF0000"/>
                </a:solidFill>
                <a:latin typeface="Times New Roman" panose="02020603050405020304" pitchFamily="18" charset="0"/>
                <a:ea typeface="宋体" panose="02010600030101010101" pitchFamily="2" charset="-122"/>
              </a:rPr>
              <a:t>Holistic &amp; Dualistic Worldviews</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328706" name="Rectangle 3"/>
          <p:cNvSpPr>
            <a:spLocks noGrp="1"/>
          </p:cNvSpPr>
          <p:nvPr>
            <p:ph idx="1"/>
          </p:nvPr>
        </p:nvSpPr>
        <p:spPr>
          <a:xfrm>
            <a:off x="652780" y="1387475"/>
            <a:ext cx="10911840" cy="5105400"/>
          </a:xfrm>
        </p:spPr>
        <p:txBody>
          <a:bodyPr vert="horz" wrap="square" lIns="91440" tIns="45720" rIns="91440" bIns="45720" anchor="t" anchorCtr="0"/>
          <a:lstStyle/>
          <a:p>
            <a:pPr marL="0" indent="0">
              <a:lnSpc>
                <a:spcPct val="150000"/>
              </a:lnSpc>
              <a:buFont typeface="Verdana" panose="020B0604030504040204" pitchFamily="34" charset="0"/>
              <a:buNone/>
            </a:pPr>
            <a:r>
              <a:rPr lang="en-US" altLang="zh-CN" b="0" dirty="0">
                <a:solidFill>
                  <a:schemeClr val="tx1"/>
                </a:solidFill>
                <a:latin typeface="Times New Roman" panose="02020603050405020304" pitchFamily="18" charset="0"/>
                <a:ea typeface="宋体" panose="02010600030101010101" pitchFamily="2" charset="-122"/>
              </a:rPr>
              <a:t>II. Can you define “Dualistic Worldview”  in your own words? </a:t>
            </a:r>
            <a:endParaRPr lang="en-US" altLang="zh-CN" b="0" dirty="0">
              <a:solidFill>
                <a:schemeClr val="tx1"/>
              </a:solidFill>
              <a:latin typeface="Times New Roman" panose="02020603050405020304" pitchFamily="18" charset="0"/>
              <a:ea typeface="宋体" panose="02010600030101010101" pitchFamily="2" charset="-122"/>
            </a:endParaRPr>
          </a:p>
          <a:p>
            <a:pPr marL="0" indent="0">
              <a:lnSpc>
                <a:spcPct val="150000"/>
              </a:lnSpc>
              <a:buFont typeface="Verdana" panose="020B0604030504040204" pitchFamily="34" charset="0"/>
              <a:buNone/>
            </a:pPr>
            <a:r>
              <a:rPr lang="en-US" altLang="zh-CN" dirty="0">
                <a:solidFill>
                  <a:schemeClr val="tx1"/>
                </a:solidFill>
                <a:latin typeface="Times New Roman" panose="02020603050405020304" pitchFamily="18" charset="0"/>
                <a:ea typeface="宋体" panose="02010600030101010101" pitchFamily="2" charset="-122"/>
              </a:rPr>
              <a:t>Dualistic worldview</a:t>
            </a:r>
            <a:r>
              <a:rPr lang="en-US" altLang="zh-CN" b="0" dirty="0">
                <a:solidFill>
                  <a:schemeClr val="tx1"/>
                </a:solidFill>
                <a:latin typeface="Times New Roman" panose="02020603050405020304" pitchFamily="18" charset="0"/>
                <a:ea typeface="宋体" panose="02010600030101010101" pitchFamily="2" charset="-122"/>
              </a:rPr>
              <a:t> refers to the ideas or perspectives people hold to </a:t>
            </a:r>
            <a:r>
              <a:rPr lang="en-US" altLang="zh-CN" b="0" dirty="0">
                <a:solidFill>
                  <a:schemeClr val="tx1"/>
                </a:solidFill>
                <a:highlight>
                  <a:srgbClr val="FFFF00"/>
                </a:highlight>
                <a:latin typeface="Times New Roman" panose="02020603050405020304" pitchFamily="18" charset="0"/>
                <a:ea typeface="宋体" panose="02010600030101010101" pitchFamily="2" charset="-122"/>
              </a:rPr>
              <a:t>divide the whole world into two opposing parts</a:t>
            </a:r>
            <a:r>
              <a:rPr lang="en-US" altLang="zh-CN" b="0" dirty="0">
                <a:solidFill>
                  <a:schemeClr val="tx1"/>
                </a:solidFill>
                <a:latin typeface="Times New Roman" panose="02020603050405020304" pitchFamily="18" charset="0"/>
                <a:ea typeface="宋体" panose="02010600030101010101" pitchFamily="2" charset="-122"/>
              </a:rPr>
              <a:t>: matter &amp; mind; subject &amp; object; Man &amp; God, etc.</a:t>
            </a:r>
            <a:endParaRPr lang="en-US" altLang="zh-CN"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1" name="Rectangle 2"/>
          <p:cNvSpPr>
            <a:spLocks noGrp="1"/>
          </p:cNvSpPr>
          <p:nvPr>
            <p:ph type="title" idx="4294967295"/>
          </p:nvPr>
        </p:nvSpPr>
        <p:spPr>
          <a:xfrm>
            <a:off x="1919288" y="333375"/>
            <a:ext cx="8229600" cy="415925"/>
          </a:xfrm>
        </p:spPr>
        <p:txBody>
          <a:bodyPr vert="horz" wrap="square" lIns="91440" tIns="45720" rIns="91440" bIns="45720" anchor="ctr" anchorCtr="0"/>
          <a:lstStyle/>
          <a:p>
            <a:r>
              <a:rPr lang="en-US" altLang="zh-CN" sz="2800" dirty="0">
                <a:solidFill>
                  <a:srgbClr val="FF0000"/>
                </a:solidFill>
                <a:latin typeface="Times New Roman" panose="02020603050405020304" pitchFamily="18" charset="0"/>
                <a:ea typeface="宋体" panose="02010600030101010101" pitchFamily="2" charset="-122"/>
              </a:rPr>
              <a:t>Categories for comparing values across cultures</a:t>
            </a:r>
            <a:endParaRPr lang="en-US" altLang="zh-CN" sz="2800" dirty="0">
              <a:solidFill>
                <a:srgbClr val="FF0000"/>
              </a:solidFill>
              <a:latin typeface="Times New Roman" panose="02020603050405020304" pitchFamily="18" charset="0"/>
              <a:ea typeface="宋体" panose="02010600030101010101" pitchFamily="2" charset="-122"/>
            </a:endParaRPr>
          </a:p>
        </p:txBody>
      </p:sp>
      <p:graphicFrame>
        <p:nvGraphicFramePr>
          <p:cNvPr id="69681" name="Group 49"/>
          <p:cNvGraphicFramePr>
            <a:graphicFrameLocks noGrp="1"/>
          </p:cNvGraphicFramePr>
          <p:nvPr>
            <p:ph idx="4294967295"/>
          </p:nvPr>
        </p:nvGraphicFramePr>
        <p:xfrm>
          <a:off x="1774825" y="1268413"/>
          <a:ext cx="8713470" cy="5184775"/>
        </p:xfrm>
        <a:graphic>
          <a:graphicData uri="http://schemas.openxmlformats.org/drawingml/2006/table">
            <a:tbl>
              <a:tblPr/>
              <a:tblGrid>
                <a:gridCol w="2517140"/>
                <a:gridCol w="1839595"/>
                <a:gridCol w="2178050"/>
                <a:gridCol w="2178685"/>
              </a:tblGrid>
              <a:tr h="692041">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Orientation </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Basic values</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cPr/>
                </a:tc>
                <a:tc hMerge="1">
                  <a:tcPr/>
                </a:tc>
              </a:tr>
              <a:tr h="865527">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Human Nature</a:t>
                      </a:r>
                      <a:endParaRPr kumimoji="0" lang="en-US" altLang="zh-CN" sz="20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Basically evil</a:t>
                      </a:r>
                      <a:endPar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Mixture of good and evil</a:t>
                      </a:r>
                      <a:endPar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Basically good</a:t>
                      </a:r>
                      <a:endPar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207924">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Relationship to Nature</a:t>
                      </a:r>
                      <a:endParaRPr kumimoji="0"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Nature controls humans</a:t>
                      </a:r>
                      <a:endPar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Harmony with nature</a:t>
                      </a:r>
                      <a:endPar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Humans control nature</a:t>
                      </a:r>
                      <a:endPar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0815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Sense of Time</a:t>
                      </a:r>
                      <a:endParaRPr kumimoji="0"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Past </a:t>
                      </a:r>
                      <a:endPar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Present</a:t>
                      </a:r>
                      <a:endPar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Future</a:t>
                      </a:r>
                      <a:endPar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903656">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Activity </a:t>
                      </a:r>
                      <a:endParaRPr kumimoji="0"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Being – who you are</a:t>
                      </a:r>
                      <a:endPar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Growing - becoming</a:t>
                      </a:r>
                      <a:endPar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Doing – what you are doing</a:t>
                      </a:r>
                      <a:endPar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907469">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Social Relationship</a:t>
                      </a:r>
                      <a:endParaRPr kumimoji="0" lang="en-US" altLang="zh-CN" sz="20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Hierarchy </a:t>
                      </a:r>
                      <a:endPar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Group </a:t>
                      </a:r>
                      <a:endPar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Individual </a:t>
                      </a:r>
                      <a:endPar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Rectangle 2"/>
          <p:cNvSpPr>
            <a:spLocks noGrp="1"/>
          </p:cNvSpPr>
          <p:nvPr>
            <p:ph type="title" idx="4294967295"/>
          </p:nvPr>
        </p:nvSpPr>
        <p:spPr>
          <a:xfrm>
            <a:off x="2427288" y="333375"/>
            <a:ext cx="8229600" cy="1143000"/>
          </a:xfrm>
        </p:spPr>
        <p:txBody>
          <a:bodyPr vert="horz" wrap="square" lIns="91440" tIns="45720" rIns="91440" bIns="45720" anchor="ctr" anchorCtr="0"/>
          <a:lstStyle/>
          <a:p>
            <a:r>
              <a:rPr lang="en-US" altLang="zh-CN" sz="2800" dirty="0">
                <a:solidFill>
                  <a:schemeClr val="tx1"/>
                </a:solidFill>
                <a:highlight>
                  <a:srgbClr val="FFFF00"/>
                </a:highlight>
                <a:latin typeface="Times New Roman" panose="02020603050405020304" pitchFamily="18" charset="0"/>
                <a:ea typeface="宋体" panose="02010600030101010101" pitchFamily="2" charset="-122"/>
              </a:rPr>
              <a:t>Sense of time</a:t>
            </a:r>
            <a:endParaRPr lang="en-US" altLang="zh-CN" sz="2800" dirty="0">
              <a:solidFill>
                <a:schemeClr val="tx1"/>
              </a:solidFill>
              <a:highlight>
                <a:srgbClr val="FFFF00"/>
              </a:highlight>
              <a:latin typeface="Times New Roman" panose="02020603050405020304" pitchFamily="18" charset="0"/>
              <a:ea typeface="宋体" panose="02010600030101010101" pitchFamily="2" charset="-122"/>
            </a:endParaRPr>
          </a:p>
        </p:txBody>
      </p:sp>
      <p:sp>
        <p:nvSpPr>
          <p:cNvPr id="359426" name="Rectangle 3"/>
          <p:cNvSpPr>
            <a:spLocks noGrp="1"/>
          </p:cNvSpPr>
          <p:nvPr>
            <p:ph type="body" idx="4294967295"/>
          </p:nvPr>
        </p:nvSpPr>
        <p:spPr>
          <a:xfrm>
            <a:off x="2567305" y="2060575"/>
            <a:ext cx="6069965" cy="2089150"/>
          </a:xfrm>
        </p:spPr>
        <p:txBody>
          <a:bodyPr vert="horz" wrap="square" lIns="91440" tIns="45720" rIns="91440" bIns="45720" anchor="t" anchorCtr="0"/>
          <a:lstStyle/>
          <a:p>
            <a:pPr marL="514350" indent="-514350">
              <a:lnSpc>
                <a:spcPct val="150000"/>
              </a:lnSpc>
              <a:buFont typeface="Arial" panose="020B0604020202020204" pitchFamily="34" charset="0"/>
              <a:buAutoNum type="circleNumDbPlain"/>
            </a:pPr>
            <a:r>
              <a:rPr lang="en-US" altLang="zh-CN" b="0" dirty="0">
                <a:solidFill>
                  <a:schemeClr val="tx1"/>
                </a:solidFill>
                <a:latin typeface="Times New Roman" panose="02020603050405020304" pitchFamily="18" charset="0"/>
                <a:ea typeface="宋体" panose="02010600030101010101" pitchFamily="2" charset="-122"/>
              </a:rPr>
              <a:t>Past-oriented</a:t>
            </a:r>
            <a:endParaRPr lang="en-US" altLang="zh-CN" b="0" dirty="0">
              <a:solidFill>
                <a:schemeClr val="tx1"/>
              </a:solidFill>
              <a:latin typeface="Times New Roman" panose="02020603050405020304" pitchFamily="18" charset="0"/>
              <a:ea typeface="宋体" panose="02010600030101010101" pitchFamily="2" charset="-122"/>
            </a:endParaRPr>
          </a:p>
          <a:p>
            <a:pPr marL="514350" indent="-514350">
              <a:lnSpc>
                <a:spcPct val="150000"/>
              </a:lnSpc>
              <a:buFont typeface="Arial" panose="020B0604020202020204" pitchFamily="34" charset="0"/>
              <a:buAutoNum type="circleNumDbPlain"/>
            </a:pPr>
            <a:r>
              <a:rPr lang="en-US" altLang="zh-CN" b="0" dirty="0">
                <a:solidFill>
                  <a:schemeClr val="tx1"/>
                </a:solidFill>
                <a:latin typeface="Times New Roman" panose="02020603050405020304" pitchFamily="18" charset="0"/>
                <a:ea typeface="宋体" panose="02010600030101010101" pitchFamily="2" charset="-122"/>
              </a:rPr>
              <a:t>Present-oriented</a:t>
            </a:r>
            <a:endParaRPr lang="en-US" altLang="zh-CN" b="0" dirty="0">
              <a:solidFill>
                <a:schemeClr val="tx1"/>
              </a:solidFill>
              <a:latin typeface="Times New Roman" panose="02020603050405020304" pitchFamily="18" charset="0"/>
              <a:ea typeface="宋体" panose="02010600030101010101" pitchFamily="2" charset="-122"/>
            </a:endParaRPr>
          </a:p>
          <a:p>
            <a:pPr marL="514350" indent="-514350">
              <a:lnSpc>
                <a:spcPct val="150000"/>
              </a:lnSpc>
              <a:buFont typeface="Arial" panose="020B0604020202020204" pitchFamily="34" charset="0"/>
              <a:buAutoNum type="circleNumDbPlain"/>
            </a:pPr>
            <a:r>
              <a:rPr lang="en-US" altLang="zh-CN" b="0" dirty="0">
                <a:solidFill>
                  <a:schemeClr val="tx1"/>
                </a:solidFill>
                <a:latin typeface="Times New Roman" panose="02020603050405020304" pitchFamily="18" charset="0"/>
                <a:ea typeface="宋体" panose="02010600030101010101" pitchFamily="2" charset="-122"/>
              </a:rPr>
              <a:t>Future-oriented</a:t>
            </a:r>
            <a:endParaRPr lang="en-US" altLang="zh-CN"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613" name="Group 53"/>
          <p:cNvGraphicFramePr>
            <a:graphicFrameLocks noGrp="1"/>
          </p:cNvGraphicFramePr>
          <p:nvPr>
            <p:custDataLst>
              <p:tags r:id="rId1"/>
            </p:custDataLst>
          </p:nvPr>
        </p:nvGraphicFramePr>
        <p:xfrm>
          <a:off x="850265" y="193040"/>
          <a:ext cx="10269855" cy="6513195"/>
        </p:xfrm>
        <a:graphic>
          <a:graphicData uri="http://schemas.openxmlformats.org/drawingml/2006/table">
            <a:tbl>
              <a:tblPr/>
              <a:tblGrid>
                <a:gridCol w="1797050"/>
                <a:gridCol w="2874010"/>
                <a:gridCol w="2785745"/>
                <a:gridCol w="2813050"/>
              </a:tblGrid>
              <a:tr h="910590">
                <a:tc rowSpan="4">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Sense </a:t>
                      </a: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of </a:t>
                      </a: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time</a:t>
                      </a: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1" i="0" u="none" strike="noStrike" cap="none" normalizeH="0" baseline="0" dirty="0">
                          <a:ln>
                            <a:noFill/>
                          </a:ln>
                          <a:solidFill>
                            <a:schemeClr val="tx1"/>
                          </a:solidFill>
                          <a:effectLst/>
                          <a:highlight>
                            <a:srgbClr val="00FFFF"/>
                          </a:highlight>
                          <a:latin typeface="Times New Roman" panose="02020603050405020304" pitchFamily="18" charset="0"/>
                          <a:ea typeface="宋体" panose="02010600030101010101" pitchFamily="2" charset="-122"/>
                          <a:cs typeface="Times New Roman" panose="02020603050405020304" pitchFamily="18" charset="0"/>
                        </a:rPr>
                        <a:t>Past</a:t>
                      </a: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1" i="0" u="none" strike="noStrike" cap="none" normalizeH="0" baseline="0">
                          <a:ln>
                            <a:noFill/>
                          </a:ln>
                          <a:solidFill>
                            <a:schemeClr val="tx1"/>
                          </a:solidFill>
                          <a:effectLst/>
                          <a:highlight>
                            <a:srgbClr val="FF00FF"/>
                          </a:highlight>
                          <a:latin typeface="Times New Roman" panose="02020603050405020304" pitchFamily="18" charset="0"/>
                          <a:ea typeface="宋体" panose="02010600030101010101" pitchFamily="2" charset="-122"/>
                          <a:cs typeface="Times New Roman" panose="02020603050405020304" pitchFamily="18" charset="0"/>
                        </a:rPr>
                        <a:t>Present </a:t>
                      </a:r>
                      <a:endParaRPr kumimoji="0" lang="en-US" altLang="zh-CN" sz="2400" b="1" i="0" u="none" strike="noStrike" cap="none" normalizeH="0" baseline="0">
                        <a:ln>
                          <a:noFill/>
                        </a:ln>
                        <a:solidFill>
                          <a:schemeClr val="tx1"/>
                        </a:solidFill>
                        <a:effectLst/>
                        <a:highlight>
                          <a:srgbClr val="FF00FF"/>
                        </a:highligh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1" i="0" u="none" strike="noStrike" cap="none" normalizeH="0" baseline="0">
                          <a:ln>
                            <a:noFill/>
                          </a:ln>
                          <a:solidFill>
                            <a:schemeClr val="tx1"/>
                          </a:solidFill>
                          <a:effectLst/>
                          <a:highlight>
                            <a:srgbClr val="FFFF00"/>
                          </a:highlight>
                          <a:latin typeface="Times New Roman" panose="02020603050405020304" pitchFamily="18" charset="0"/>
                          <a:ea typeface="宋体" panose="02010600030101010101" pitchFamily="2" charset="-122"/>
                          <a:cs typeface="Times New Roman" panose="02020603050405020304" pitchFamily="18" charset="0"/>
                        </a:rPr>
                        <a:t>Future </a:t>
                      </a:r>
                      <a:endParaRPr kumimoji="0" lang="en-US" altLang="zh-CN" sz="2400" b="1" i="0" u="none" strike="noStrike" cap="none" normalizeH="0" baseline="0">
                        <a:ln>
                          <a:noFill/>
                        </a:ln>
                        <a:solidFill>
                          <a:schemeClr val="tx1"/>
                        </a:solidFill>
                        <a:effectLst/>
                        <a:highlight>
                          <a:srgbClr val="FFFF00"/>
                        </a:highligh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868170">
                <a:tc vMerge="1">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highlight>
                            <a:srgbClr val="00FFFF"/>
                          </a:highlight>
                          <a:latin typeface="Times New Roman" panose="02020603050405020304" pitchFamily="18" charset="0"/>
                          <a:ea typeface="宋体" panose="02010600030101010101" pitchFamily="2" charset="-122"/>
                          <a:cs typeface="Times New Roman" panose="02020603050405020304" pitchFamily="18" charset="0"/>
                        </a:rPr>
                        <a:t>Tradition</a:t>
                      </a: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 is the best teacher</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Pay attention to what is going on here and </a:t>
                      </a:r>
                      <a:r>
                        <a:rPr kumimoji="0" lang="en-US" altLang="zh-CN" sz="2400" b="0" i="0" u="none" strike="noStrike" cap="none" normalizeH="0" baseline="0">
                          <a:ln>
                            <a:noFill/>
                          </a:ln>
                          <a:solidFill>
                            <a:srgbClr val="0000FF"/>
                          </a:solidFill>
                          <a:effectLst/>
                          <a:highlight>
                            <a:srgbClr val="FF00FF"/>
                          </a:highlight>
                          <a:latin typeface="Times New Roman" panose="02020603050405020304" pitchFamily="18" charset="0"/>
                          <a:ea typeface="宋体" panose="02010600030101010101" pitchFamily="2" charset="-122"/>
                          <a:cs typeface="Times New Roman" panose="02020603050405020304" pitchFamily="18" charset="0"/>
                        </a:rPr>
                        <a:t>now</a:t>
                      </a:r>
                      <a:endParaRPr kumimoji="0" lang="en-US" altLang="zh-CN" sz="2400" b="0" i="0" u="none" strike="noStrike" cap="none" normalizeH="0" baseline="0">
                        <a:ln>
                          <a:noFill/>
                        </a:ln>
                        <a:solidFill>
                          <a:srgbClr val="0000FF"/>
                        </a:solidFill>
                        <a:effectLst/>
                        <a:highlight>
                          <a:srgbClr val="FF00FF"/>
                        </a:highligh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Control the future by </a:t>
                      </a:r>
                      <a:r>
                        <a:rPr kumimoji="0" lang="en-US" altLang="zh-CN" sz="2400" b="0" i="0" u="none" strike="noStrike" cap="none" normalizeH="0" baseline="0">
                          <a:ln>
                            <a:noFill/>
                          </a:ln>
                          <a:solidFill>
                            <a:srgbClr val="0000FF"/>
                          </a:solidFill>
                          <a:effectLst/>
                          <a:highlight>
                            <a:srgbClr val="FFFF00"/>
                          </a:highlight>
                          <a:latin typeface="Times New Roman" panose="02020603050405020304" pitchFamily="18" charset="0"/>
                          <a:ea typeface="宋体" panose="02010600030101010101" pitchFamily="2" charset="-122"/>
                          <a:cs typeface="Times New Roman" panose="02020603050405020304" pitchFamily="18" charset="0"/>
                        </a:rPr>
                        <a:t>planning</a:t>
                      </a: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 for it</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866900">
                <a:tc vMerge="1">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What happened in the </a:t>
                      </a:r>
                      <a:r>
                        <a:rPr kumimoji="0" lang="en-US" altLang="zh-CN" sz="2400" b="0" i="0" u="none" strike="noStrike" cap="none" normalizeH="0" baseline="0" dirty="0">
                          <a:ln>
                            <a:noFill/>
                          </a:ln>
                          <a:solidFill>
                            <a:srgbClr val="0000FF"/>
                          </a:solidFill>
                          <a:effectLst/>
                          <a:highlight>
                            <a:srgbClr val="00FFFF"/>
                          </a:highlight>
                          <a:latin typeface="Times New Roman" panose="02020603050405020304" pitchFamily="18" charset="0"/>
                          <a:ea typeface="宋体" panose="02010600030101010101" pitchFamily="2" charset="-122"/>
                          <a:cs typeface="Times New Roman" panose="02020603050405020304" pitchFamily="18" charset="0"/>
                        </a:rPr>
                        <a:t>past</a:t>
                      </a:r>
                      <a:r>
                        <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 is important today</a:t>
                      </a:r>
                      <a:endPar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Everything will happen in </a:t>
                      </a:r>
                      <a:r>
                        <a:rPr kumimoji="0" lang="en-US" altLang="zh-CN" sz="2400" b="0" i="0" u="none" strike="noStrike" cap="none" normalizeH="0" baseline="0">
                          <a:ln>
                            <a:noFill/>
                          </a:ln>
                          <a:solidFill>
                            <a:srgbClr val="0000FF"/>
                          </a:solidFill>
                          <a:effectLst/>
                          <a:highlight>
                            <a:srgbClr val="FF00FF"/>
                          </a:highlight>
                          <a:latin typeface="Times New Roman" panose="02020603050405020304" pitchFamily="18" charset="0"/>
                          <a:ea typeface="宋体" panose="02010600030101010101" pitchFamily="2" charset="-122"/>
                          <a:cs typeface="Times New Roman" panose="02020603050405020304" pitchFamily="18" charset="0"/>
                        </a:rPr>
                        <a:t>its time</a:t>
                      </a:r>
                      <a:endParaRPr kumimoji="0" lang="en-US" altLang="zh-CN" sz="2400" b="0" i="0" u="none" strike="noStrike" cap="none" normalizeH="0" baseline="0">
                        <a:ln>
                          <a:noFill/>
                        </a:ln>
                        <a:solidFill>
                          <a:srgbClr val="0000FF"/>
                        </a:solidFill>
                        <a:effectLst/>
                        <a:highlight>
                          <a:srgbClr val="FF00FF"/>
                        </a:highligh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What is </a:t>
                      </a:r>
                      <a:r>
                        <a:rPr kumimoji="0" lang="en-US" altLang="zh-CN" sz="2400" b="0" i="0" u="none" strike="noStrike" cap="none" normalizeH="0" baseline="0">
                          <a:ln>
                            <a:noFill/>
                          </a:ln>
                          <a:solidFill>
                            <a:srgbClr val="0000FF"/>
                          </a:solidFill>
                          <a:effectLst/>
                          <a:highlight>
                            <a:srgbClr val="FFFF00"/>
                          </a:highlight>
                          <a:latin typeface="Times New Roman" panose="02020603050405020304" pitchFamily="18" charset="0"/>
                          <a:ea typeface="宋体" panose="02010600030101010101" pitchFamily="2" charset="-122"/>
                          <a:cs typeface="Times New Roman" panose="02020603050405020304" pitchFamily="18" charset="0"/>
                        </a:rPr>
                        <a:t>past is past</a:t>
                      </a: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 and not important</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867535">
                <a:tc vMerge="1">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The </a:t>
                      </a:r>
                      <a:r>
                        <a:rPr kumimoji="0" lang="en-US" altLang="zh-CN" sz="2400" b="0" i="0" u="none" strike="noStrike" cap="none" normalizeH="0" baseline="0">
                          <a:ln>
                            <a:noFill/>
                          </a:ln>
                          <a:solidFill>
                            <a:srgbClr val="0000FF"/>
                          </a:solidFill>
                          <a:effectLst/>
                          <a:highlight>
                            <a:srgbClr val="00FFFF"/>
                          </a:highlight>
                          <a:latin typeface="Times New Roman" panose="02020603050405020304" pitchFamily="18" charset="0"/>
                          <a:ea typeface="宋体" panose="02010600030101010101" pitchFamily="2" charset="-122"/>
                          <a:cs typeface="Times New Roman" panose="02020603050405020304" pitchFamily="18" charset="0"/>
                        </a:rPr>
                        <a:t>old</a:t>
                      </a: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 are wise</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Future is </a:t>
                      </a:r>
                      <a:r>
                        <a:rPr kumimoji="0" lang="en-US" altLang="zh-CN" sz="2400" b="0" i="0" u="none" strike="noStrike" cap="none" normalizeH="0" baseline="0" dirty="0">
                          <a:ln>
                            <a:noFill/>
                          </a:ln>
                          <a:solidFill>
                            <a:srgbClr val="0000FF"/>
                          </a:solidFill>
                          <a:effectLst/>
                          <a:highlight>
                            <a:srgbClr val="FF00FF"/>
                          </a:highlight>
                          <a:latin typeface="Times New Roman" panose="02020603050405020304" pitchFamily="18" charset="0"/>
                          <a:ea typeface="宋体" panose="02010600030101010101" pitchFamily="2" charset="-122"/>
                          <a:cs typeface="Times New Roman" panose="02020603050405020304" pitchFamily="18" charset="0"/>
                        </a:rPr>
                        <a:t>vague</a:t>
                      </a:r>
                      <a:r>
                        <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 ambiguous</a:t>
                      </a:r>
                      <a:endPar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The </a:t>
                      </a:r>
                      <a:r>
                        <a:rPr kumimoji="0" lang="en-US" altLang="zh-CN" sz="2400" b="0" i="0" u="none" strike="noStrike" cap="none" normalizeH="0" baseline="0" dirty="0">
                          <a:ln>
                            <a:noFill/>
                          </a:ln>
                          <a:solidFill>
                            <a:srgbClr val="0000FF"/>
                          </a:solidFill>
                          <a:effectLst/>
                          <a:highlight>
                            <a:srgbClr val="FFFF00"/>
                          </a:highlight>
                          <a:latin typeface="Times New Roman" panose="02020603050405020304" pitchFamily="18" charset="0"/>
                          <a:ea typeface="宋体" panose="02010600030101010101" pitchFamily="2" charset="-122"/>
                          <a:cs typeface="Times New Roman" panose="02020603050405020304" pitchFamily="18" charset="0"/>
                        </a:rPr>
                        <a:t>young</a:t>
                      </a:r>
                      <a:r>
                        <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 know what is happening</a:t>
                      </a:r>
                      <a:endPar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3" name="Rectangle 2"/>
          <p:cNvSpPr>
            <a:spLocks noGrp="1"/>
          </p:cNvSpPr>
          <p:nvPr>
            <p:ph type="title" idx="4294967295"/>
          </p:nvPr>
        </p:nvSpPr>
        <p:spPr>
          <a:xfrm>
            <a:off x="2352675" y="146050"/>
            <a:ext cx="8229600" cy="1143000"/>
          </a:xfrm>
        </p:spPr>
        <p:txBody>
          <a:bodyPr vert="horz" wrap="square" lIns="91440" tIns="45720" rIns="91440" bIns="45720" anchor="ctr" anchorCtr="0"/>
          <a:lstStyle/>
          <a:p>
            <a:r>
              <a:rPr lang="en-US" altLang="zh-CN" sz="2900" dirty="0">
                <a:solidFill>
                  <a:schemeClr val="tx1"/>
                </a:solidFill>
                <a:latin typeface="Times New Roman" panose="02020603050405020304" pitchFamily="18" charset="0"/>
                <a:ea typeface="宋体" panose="02010600030101010101" pitchFamily="2" charset="-122"/>
              </a:rPr>
              <a:t>Activity</a:t>
            </a:r>
            <a:endParaRPr lang="en-US" altLang="zh-CN" sz="2900" dirty="0">
              <a:solidFill>
                <a:schemeClr val="tx1"/>
              </a:solidFill>
              <a:latin typeface="Times New Roman" panose="02020603050405020304" pitchFamily="18" charset="0"/>
              <a:ea typeface="宋体" panose="02010600030101010101" pitchFamily="2" charset="-122"/>
            </a:endParaRPr>
          </a:p>
        </p:txBody>
      </p:sp>
      <p:sp>
        <p:nvSpPr>
          <p:cNvPr id="35843" name="Rectangle 3"/>
          <p:cNvSpPr>
            <a:spLocks noGrp="1"/>
          </p:cNvSpPr>
          <p:nvPr>
            <p:ph type="body" idx="4294967295"/>
          </p:nvPr>
        </p:nvSpPr>
        <p:spPr>
          <a:xfrm>
            <a:off x="264795" y="1158875"/>
            <a:ext cx="11541760" cy="5327650"/>
          </a:xfrm>
          <a:solidFill>
            <a:schemeClr val="bg1"/>
          </a:solidFill>
        </p:spPr>
        <p:txBody>
          <a:bodyPr vert="horz" wrap="square" lIns="91440" tIns="45720" rIns="91440" bIns="45720" numCol="1" anchor="t" anchorCtr="0" compatLnSpc="1"/>
          <a:lstStyle/>
          <a:p>
            <a:pPr marL="514350" marR="0" lvl="0" indent="-514350" algn="l" defTabSz="914400" rtl="0" eaLnBrk="0" fontAlgn="base" latinLnBrk="0" hangingPunct="0">
              <a:lnSpc>
                <a:spcPct val="150000"/>
              </a:lnSpc>
              <a:spcBef>
                <a:spcPct val="20000"/>
              </a:spcBef>
              <a:spcAft>
                <a:spcPct val="0"/>
              </a:spcAft>
              <a:buClr>
                <a:schemeClr val="tx1"/>
              </a:buClr>
              <a:buSzTx/>
              <a:buFont typeface="+mj-lt"/>
              <a:buAutoNum type="arabicPeriod"/>
              <a:defRPr/>
            </a:pPr>
            <a:r>
              <a:rPr kumimoji="0" lang="en-US" altLang="zh-CN" sz="2600" b="0" i="0" u="none" strike="noStrike" kern="0" cap="none" spc="0" normalizeH="0" baseline="0" noProof="1">
                <a:ln>
                  <a:noFill/>
                </a:ln>
                <a:solidFill>
                  <a:schemeClr val="tx1"/>
                </a:solidFill>
                <a:effectLst/>
                <a:highlight>
                  <a:srgbClr val="FFFF00"/>
                </a:highlight>
                <a:uLnTx/>
                <a:uFillTx/>
                <a:latin typeface="Times New Roman" panose="02020603050405020304" pitchFamily="18" charset="0"/>
                <a:ea typeface="宋体" panose="02010600030101010101" pitchFamily="2" charset="-122"/>
                <a:cs typeface="Arial" panose="020B0604020202020204" pitchFamily="34" charset="0"/>
              </a:rPr>
              <a:t>Being-oriented</a:t>
            </a: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 is a </a:t>
            </a:r>
            <a:r>
              <a:rPr kumimoji="0" lang="en-US" altLang="zh-CN" sz="2600" b="0" i="0" u="none" strike="noStrike" kern="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Arial" panose="020B0604020202020204" pitchFamily="34" charset="0"/>
              </a:rPr>
              <a:t>non-developmental model </a:t>
            </a: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of society with the stress on </a:t>
            </a:r>
            <a:r>
              <a:rPr kumimoji="0" lang="en-US" altLang="zh-CN" sz="2600" b="0" i="0" u="sng"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who you are</a:t>
            </a: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a:t>
            </a:r>
            <a:endPar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514350" marR="0" lvl="0" indent="-514350" algn="l" defTabSz="914400" rtl="0" eaLnBrk="0" fontAlgn="base" latinLnBrk="0" hangingPunct="0">
              <a:lnSpc>
                <a:spcPct val="150000"/>
              </a:lnSpc>
              <a:spcBef>
                <a:spcPct val="20000"/>
              </a:spcBef>
              <a:spcAft>
                <a:spcPct val="0"/>
              </a:spcAft>
              <a:buClr>
                <a:schemeClr val="tx1"/>
              </a:buClr>
              <a:buSzTx/>
              <a:buFont typeface="+mj-lt"/>
              <a:buAutoNum type="arabicPeriod"/>
              <a:defRPr/>
            </a:pPr>
            <a:r>
              <a:rPr kumimoji="0" lang="en-US" altLang="zh-CN" sz="2600" b="0" i="0" u="none" strike="noStrike" kern="0" cap="none" spc="0" normalizeH="0" baseline="0" noProof="1">
                <a:ln>
                  <a:noFill/>
                </a:ln>
                <a:solidFill>
                  <a:schemeClr val="tx1"/>
                </a:solidFill>
                <a:effectLst/>
                <a:highlight>
                  <a:srgbClr val="FFFF00"/>
                </a:highlight>
                <a:uLnTx/>
                <a:uFillTx/>
                <a:latin typeface="Times New Roman" panose="02020603050405020304" pitchFamily="18" charset="0"/>
                <a:ea typeface="宋体" panose="02010600030101010101" pitchFamily="2" charset="-122"/>
                <a:cs typeface="Arial" panose="020B0604020202020204" pitchFamily="34" charset="0"/>
              </a:rPr>
              <a:t>Being-in-becoming-oriented</a:t>
            </a: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 stresses on </a:t>
            </a:r>
            <a:r>
              <a:rPr kumimoji="0" lang="en-US" altLang="zh-CN" sz="2600" b="0" i="0" u="none" strike="noStrike" kern="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Arial" panose="020B0604020202020204" pitchFamily="34" charset="0"/>
              </a:rPr>
              <a:t>a spiritual life than a material one</a:t>
            </a: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a:t>
            </a:r>
            <a:endPar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514350" marR="0" lvl="0" indent="-514350" algn="l" defTabSz="914400" rtl="0" eaLnBrk="0" fontAlgn="base" latinLnBrk="0" hangingPunct="0">
              <a:lnSpc>
                <a:spcPct val="150000"/>
              </a:lnSpc>
              <a:spcBef>
                <a:spcPct val="20000"/>
              </a:spcBef>
              <a:spcAft>
                <a:spcPct val="0"/>
              </a:spcAft>
              <a:buClr>
                <a:schemeClr val="tx1"/>
              </a:buClr>
              <a:buSzTx/>
              <a:buFont typeface="+mj-lt"/>
              <a:buAutoNum type="arabicPeriod"/>
              <a:defRPr/>
            </a:pPr>
            <a:r>
              <a:rPr kumimoji="0" lang="en-US" altLang="zh-CN" sz="2600" b="0" i="0" u="none" strike="noStrike" kern="0" cap="none" spc="0" normalizeH="0" baseline="0" noProof="1">
                <a:ln>
                  <a:noFill/>
                </a:ln>
                <a:solidFill>
                  <a:schemeClr val="tx1"/>
                </a:solidFill>
                <a:effectLst/>
                <a:highlight>
                  <a:srgbClr val="FFFF00"/>
                </a:highlight>
                <a:uLnTx/>
                <a:uFillTx/>
                <a:latin typeface="Times New Roman" panose="02020603050405020304" pitchFamily="18" charset="0"/>
                <a:ea typeface="宋体" panose="02010600030101010101" pitchFamily="2" charset="-122"/>
                <a:cs typeface="Arial" panose="020B0604020202020204" pitchFamily="34" charset="0"/>
              </a:rPr>
              <a:t>Doing-oriented</a:t>
            </a: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 stresses on </a:t>
            </a:r>
            <a:r>
              <a:rPr kumimoji="0" lang="en-US" altLang="zh-CN" sz="2600" b="0" i="0" u="none" strike="noStrike" kern="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Arial" panose="020B0604020202020204" pitchFamily="34" charset="0"/>
              </a:rPr>
              <a:t>action</a:t>
            </a: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a:t>
            </a:r>
            <a:endPar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514350" marR="0" lvl="0" indent="-51435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Char char="v"/>
              <a:defRPr/>
            </a:pPr>
            <a:endParaRPr kumimoji="0" lang="en-US" altLang="zh-CN" sz="2600" b="1"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342900" marR="0" lvl="0" indent="-34290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e.g. Being-in-becoming is a kind of spiritual good of inner harmony and peace</a:t>
            </a:r>
            <a:endPar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843">
                                            <p:txEl>
                                              <p:pRg st="4294967295" end="4294967295"/>
                                            </p:txEl>
                                          </p:spTgt>
                                        </p:tgtEl>
                                        <p:attrNameLst>
                                          <p:attrName>style.visibility</p:attrName>
                                        </p:attrNameLst>
                                      </p:cBhvr>
                                      <p:to>
                                        <p:strVal val="visible"/>
                                      </p:to>
                                    </p:set>
                                    <p:animEffect transition="in" filter="wipe(left)">
                                      <p:cBhvr>
                                        <p:cTn id="7" dur="500"/>
                                        <p:tgtEl>
                                          <p:spTgt spid="35843">
                                            <p:txEl>
                                              <p:pRg st="4294967295" end="42949672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843">
                                            <p:txEl>
                                              <p:pRg st="0" end="0"/>
                                            </p:txEl>
                                          </p:spTgt>
                                        </p:tgtEl>
                                        <p:attrNameLst>
                                          <p:attrName>style.visibility</p:attrName>
                                        </p:attrNameLst>
                                      </p:cBhvr>
                                      <p:to>
                                        <p:strVal val="visible"/>
                                      </p:to>
                                    </p:set>
                                    <p:animEffect transition="in" filter="wipe(left)">
                                      <p:cBhvr>
                                        <p:cTn id="12" dur="500"/>
                                        <p:tgtEl>
                                          <p:spTgt spid="3584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843">
                                            <p:txEl>
                                              <p:pRg st="0" end="0"/>
                                            </p:txEl>
                                          </p:spTgt>
                                        </p:tgtEl>
                                        <p:attrNameLst>
                                          <p:attrName>style.visibility</p:attrName>
                                        </p:attrNameLst>
                                      </p:cBhvr>
                                      <p:to>
                                        <p:strVal val="visible"/>
                                      </p:to>
                                    </p:set>
                                    <p:animEffect transition="in" filter="wipe(left)">
                                      <p:cBhvr>
                                        <p:cTn id="17" dur="500"/>
                                        <p:tgtEl>
                                          <p:spTgt spid="3584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5843">
                                            <p:txEl>
                                              <p:pRg st="1" end="1"/>
                                            </p:txEl>
                                          </p:spTgt>
                                        </p:tgtEl>
                                        <p:attrNameLst>
                                          <p:attrName>style.visibility</p:attrName>
                                        </p:attrNameLst>
                                      </p:cBhvr>
                                      <p:to>
                                        <p:strVal val="visible"/>
                                      </p:to>
                                    </p:set>
                                    <p:animEffect transition="in" filter="wipe(left)">
                                      <p:cBhvr>
                                        <p:cTn id="22" dur="500"/>
                                        <p:tgtEl>
                                          <p:spTgt spid="3584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843">
                                            <p:txEl>
                                              <p:pRg st="2" end="2"/>
                                            </p:txEl>
                                          </p:spTgt>
                                        </p:tgtEl>
                                        <p:attrNameLst>
                                          <p:attrName>style.visibility</p:attrName>
                                        </p:attrNameLst>
                                      </p:cBhvr>
                                      <p:to>
                                        <p:strVal val="visible"/>
                                      </p:to>
                                    </p:set>
                                    <p:animEffect transition="in" filter="wipe(left)">
                                      <p:cBhvr>
                                        <p:cTn id="27" dur="500"/>
                                        <p:tgtEl>
                                          <p:spTgt spid="3584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5843">
                                            <p:txEl>
                                              <p:pRg st="4" end="4"/>
                                            </p:txEl>
                                          </p:spTgt>
                                        </p:tgtEl>
                                        <p:attrNameLst>
                                          <p:attrName>style.visibility</p:attrName>
                                        </p:attrNameLst>
                                      </p:cBhvr>
                                      <p:to>
                                        <p:strVal val="visible"/>
                                      </p:to>
                                    </p:set>
                                    <p:animEffect transition="in" filter="wipe(left)">
                                      <p:cBhvr>
                                        <p:cTn id="32" dur="500"/>
                                        <p:tgtEl>
                                          <p:spTgt spid="358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7" name="Rectangle 2"/>
          <p:cNvSpPr>
            <a:spLocks noGrp="1"/>
          </p:cNvSpPr>
          <p:nvPr>
            <p:ph type="title" idx="4294967295"/>
          </p:nvPr>
        </p:nvSpPr>
        <p:spPr>
          <a:xfrm>
            <a:off x="2352675" y="146050"/>
            <a:ext cx="8229600" cy="1143000"/>
          </a:xfrm>
        </p:spPr>
        <p:txBody>
          <a:bodyPr vert="horz" wrap="square" lIns="91440" tIns="45720" rIns="91440" bIns="45720" anchor="ctr" anchorCtr="0"/>
          <a:lstStyle/>
          <a:p>
            <a:r>
              <a:rPr lang="en-US" altLang="zh-CN" sz="2900" dirty="0">
                <a:solidFill>
                  <a:schemeClr val="tx1"/>
                </a:solidFill>
                <a:latin typeface="Times New Roman" panose="02020603050405020304" pitchFamily="18" charset="0"/>
                <a:ea typeface="宋体" panose="02010600030101010101" pitchFamily="2" charset="-122"/>
              </a:rPr>
              <a:t>Activity</a:t>
            </a:r>
            <a:endParaRPr lang="en-US" altLang="zh-CN" sz="2900" dirty="0">
              <a:solidFill>
                <a:schemeClr val="tx1"/>
              </a:solidFill>
              <a:latin typeface="Times New Roman" panose="02020603050405020304" pitchFamily="18" charset="0"/>
              <a:ea typeface="宋体" panose="02010600030101010101" pitchFamily="2" charset="-122"/>
            </a:endParaRPr>
          </a:p>
        </p:txBody>
      </p:sp>
      <p:sp>
        <p:nvSpPr>
          <p:cNvPr id="35843" name="Rectangle 3"/>
          <p:cNvSpPr>
            <a:spLocks noGrp="1"/>
          </p:cNvSpPr>
          <p:nvPr>
            <p:ph type="body" idx="4294967295"/>
          </p:nvPr>
        </p:nvSpPr>
        <p:spPr>
          <a:xfrm>
            <a:off x="627380" y="1158875"/>
            <a:ext cx="10638155" cy="5678805"/>
          </a:xfrm>
          <a:solidFill>
            <a:schemeClr val="bg1"/>
          </a:solidFill>
        </p:spPr>
        <p:txBody>
          <a:bodyPr vert="horz" wrap="square" lIns="91440" tIns="45720" rIns="91440" bIns="45720" anchor="t" anchorCtr="0"/>
          <a:lstStyle/>
          <a:p>
            <a:pPr>
              <a:lnSpc>
                <a:spcPct val="150000"/>
              </a:lnSpc>
            </a:pPr>
            <a:r>
              <a:rPr lang="en-US" altLang="zh-CN" sz="2600" dirty="0">
                <a:solidFill>
                  <a:schemeClr val="tx1"/>
                </a:solidFill>
                <a:latin typeface="Times New Roman" panose="02020603050405020304" pitchFamily="18" charset="0"/>
                <a:ea typeface="宋体" panose="02010600030101010101" pitchFamily="2" charset="-122"/>
              </a:rPr>
              <a:t>Being-oriented is a </a:t>
            </a:r>
            <a:r>
              <a:rPr lang="en-US" altLang="zh-CN" sz="2600" dirty="0">
                <a:solidFill>
                  <a:srgbClr val="FF0000"/>
                </a:solidFill>
                <a:latin typeface="Times New Roman" panose="02020603050405020304" pitchFamily="18" charset="0"/>
                <a:ea typeface="宋体" panose="02010600030101010101" pitchFamily="2" charset="-122"/>
              </a:rPr>
              <a:t>non-developmental model </a:t>
            </a:r>
            <a:r>
              <a:rPr lang="en-US" altLang="zh-CN" sz="2600" dirty="0">
                <a:solidFill>
                  <a:schemeClr val="tx1"/>
                </a:solidFill>
                <a:latin typeface="Times New Roman" panose="02020603050405020304" pitchFamily="18" charset="0"/>
                <a:ea typeface="宋体" panose="02010600030101010101" pitchFamily="2" charset="-122"/>
              </a:rPr>
              <a:t>of society with the stress on </a:t>
            </a:r>
            <a:r>
              <a:rPr lang="en-US" altLang="zh-CN" sz="2600" u="sng" dirty="0">
                <a:solidFill>
                  <a:schemeClr val="tx1"/>
                </a:solidFill>
                <a:latin typeface="Times New Roman" panose="02020603050405020304" pitchFamily="18" charset="0"/>
                <a:ea typeface="宋体" panose="02010600030101010101" pitchFamily="2" charset="-122"/>
              </a:rPr>
              <a:t>who you are</a:t>
            </a:r>
            <a:r>
              <a:rPr lang="en-US" altLang="zh-CN" sz="2600" dirty="0">
                <a:solidFill>
                  <a:schemeClr val="tx1"/>
                </a:solidFill>
                <a:latin typeface="Times New Roman" panose="02020603050405020304" pitchFamily="18" charset="0"/>
                <a:ea typeface="宋体" panose="02010600030101010101" pitchFamily="2" charset="-122"/>
              </a:rPr>
              <a:t>. (current state)</a:t>
            </a:r>
            <a:endParaRPr lang="en-US" altLang="zh-CN" sz="2600" dirty="0">
              <a:solidFill>
                <a:schemeClr val="tx1"/>
              </a:solidFill>
              <a:latin typeface="Times New Roman" panose="02020603050405020304" pitchFamily="18" charset="0"/>
              <a:ea typeface="宋体" panose="02010600030101010101" pitchFamily="2" charset="-122"/>
            </a:endParaRPr>
          </a:p>
          <a:p>
            <a:pPr>
              <a:lnSpc>
                <a:spcPct val="150000"/>
              </a:lnSpc>
              <a:buFont typeface="Wingdings" panose="05000000000000000000" pitchFamily="2" charset="2"/>
              <a:buChar char="u"/>
            </a:pPr>
            <a:r>
              <a:rPr lang="en-US" altLang="zh-CN" sz="2600" b="0" dirty="0">
                <a:solidFill>
                  <a:schemeClr val="tx1"/>
                </a:solidFill>
                <a:latin typeface="Times New Roman" panose="02020603050405020304" pitchFamily="18" charset="0"/>
                <a:ea typeface="宋体" panose="02010600030101010101" pitchFamily="2" charset="-122"/>
              </a:rPr>
              <a:t>  The family background is more important than what they accomplish. </a:t>
            </a:r>
            <a:endParaRPr lang="en-US" altLang="zh-CN" sz="2600" b="0" dirty="0">
              <a:solidFill>
                <a:schemeClr val="tx1"/>
              </a:solidFill>
              <a:latin typeface="Times New Roman" panose="02020603050405020304" pitchFamily="18" charset="0"/>
              <a:ea typeface="宋体" panose="02010600030101010101" pitchFamily="2" charset="-122"/>
            </a:endParaRPr>
          </a:p>
          <a:p>
            <a:pPr>
              <a:lnSpc>
                <a:spcPct val="150000"/>
              </a:lnSpc>
              <a:buFont typeface="Wingdings" panose="05000000000000000000" pitchFamily="2" charset="2"/>
              <a:buChar char="u"/>
            </a:pPr>
            <a:r>
              <a:rPr lang="en-US" altLang="zh-CN" sz="2600" b="0" dirty="0">
                <a:solidFill>
                  <a:schemeClr val="tx1"/>
                </a:solidFill>
                <a:latin typeface="Times New Roman" panose="02020603050405020304" pitchFamily="18" charset="0"/>
                <a:ea typeface="宋体" panose="02010600030101010101" pitchFamily="2" charset="-122"/>
              </a:rPr>
              <a:t>  People behave in ways appropriate to their position (status, social roles, and characters) in life.</a:t>
            </a:r>
            <a:endParaRPr lang="en-US" altLang="zh-CN" sz="2600" b="0" dirty="0">
              <a:solidFill>
                <a:schemeClr val="tx1"/>
              </a:solidFill>
              <a:latin typeface="Times New Roman" panose="02020603050405020304" pitchFamily="18" charset="0"/>
              <a:ea typeface="宋体" panose="02010600030101010101" pitchFamily="2" charset="-122"/>
            </a:endParaRPr>
          </a:p>
          <a:p>
            <a:pPr>
              <a:lnSpc>
                <a:spcPct val="150000"/>
              </a:lnSpc>
              <a:buFont typeface="Wingdings" panose="05000000000000000000" pitchFamily="2" charset="2"/>
              <a:buChar char="u"/>
            </a:pPr>
            <a:r>
              <a:rPr lang="en-US" altLang="zh-CN" sz="2600" b="0" dirty="0">
                <a:solidFill>
                  <a:schemeClr val="tx1"/>
                </a:solidFill>
                <a:latin typeface="Times New Roman" panose="02020603050405020304" pitchFamily="18" charset="0"/>
                <a:ea typeface="宋体" panose="02010600030101010101" pitchFamily="2" charset="-122"/>
              </a:rPr>
              <a:t>  Be satisfied with current situations and obey the hierachical realtionship </a:t>
            </a:r>
            <a:r>
              <a:rPr lang="zh-CN" altLang="en-US" sz="2600" b="0" dirty="0">
                <a:solidFill>
                  <a:schemeClr val="tx1"/>
                </a:solidFill>
                <a:latin typeface="Times New Roman" panose="02020603050405020304" pitchFamily="18" charset="0"/>
                <a:ea typeface="宋体" panose="02010600030101010101" pitchFamily="2" charset="-122"/>
              </a:rPr>
              <a:t>（满足现状；认可等级差异和权力距离）</a:t>
            </a:r>
            <a:endParaRPr lang="zh-CN" altLang="en-US" sz="26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Rectangle 2"/>
          <p:cNvSpPr>
            <a:spLocks noGrp="1"/>
          </p:cNvSpPr>
          <p:nvPr>
            <p:ph type="title"/>
          </p:nvPr>
        </p:nvSpPr>
        <p:spPr>
          <a:xfrm>
            <a:off x="1775460" y="188595"/>
            <a:ext cx="8496300" cy="563563"/>
          </a:xfrm>
          <a:solidFill>
            <a:schemeClr val="bg1"/>
          </a:solidFill>
        </p:spPr>
        <p:txBody>
          <a:bodyPr vert="horz" wrap="square" lIns="91440" tIns="45720" rIns="91440" bIns="45720" anchor="ctr" anchorCtr="0"/>
          <a:lstStyle/>
          <a:p>
            <a:r>
              <a:rPr lang="en-US" altLang="zh-CN" sz="2800" dirty="0">
                <a:solidFill>
                  <a:srgbClr val="FF0000"/>
                </a:solidFill>
                <a:latin typeface="Times New Roman" panose="02020603050405020304" pitchFamily="18" charset="0"/>
                <a:ea typeface="宋体" panose="02010600030101010101" pitchFamily="2" charset="-122"/>
              </a:rPr>
              <a:t>II. Recognizing Key Elements in the Core of Culture</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282626" name="文本框 1"/>
          <p:cNvSpPr txBox="1"/>
          <p:nvPr/>
        </p:nvSpPr>
        <p:spPr>
          <a:xfrm>
            <a:off x="128905" y="908685"/>
            <a:ext cx="11896090" cy="5692775"/>
          </a:xfrm>
          <a:prstGeom prst="rect">
            <a:avLst/>
          </a:prstGeom>
          <a:solidFill>
            <a:schemeClr val="bg1"/>
          </a:solidFill>
          <a:ln w="9525">
            <a:noFill/>
          </a:ln>
        </p:spPr>
        <p:txBody>
          <a:bodyPr wrap="square" anchor="t" anchorCtr="0">
            <a:spAutoFit/>
          </a:bodyPr>
          <a:lstStyle/>
          <a:p>
            <a:pPr algn="just">
              <a:lnSpc>
                <a:spcPct val="150000"/>
              </a:lnSpc>
            </a:pPr>
            <a:r>
              <a:rPr lang="en-US" altLang="zh-CN" sz="2800" dirty="0">
                <a:latin typeface="Times New Roman" panose="02020603050405020304" pitchFamily="18" charset="0"/>
              </a:rPr>
              <a:t>In this part, </a:t>
            </a:r>
            <a:r>
              <a:rPr lang="en-US" altLang="zh-CN" sz="2800" dirty="0">
                <a:solidFill>
                  <a:srgbClr val="FF0000"/>
                </a:solidFill>
                <a:latin typeface="Times New Roman" panose="02020603050405020304" pitchFamily="18" charset="0"/>
              </a:rPr>
              <a:t>our main purpose</a:t>
            </a:r>
            <a:r>
              <a:rPr lang="en-US" altLang="zh-CN" sz="2800" dirty="0">
                <a:latin typeface="Times New Roman" panose="02020603050405020304" pitchFamily="18" charset="0"/>
              </a:rPr>
              <a:t> is to </a:t>
            </a:r>
            <a:r>
              <a:rPr lang="en-US" altLang="zh-CN" sz="2800" u="sng" dirty="0">
                <a:latin typeface="Times New Roman" panose="02020603050405020304" pitchFamily="18" charset="0"/>
              </a:rPr>
              <a:t>foster cultural and intercultural awareness</a:t>
            </a:r>
            <a:r>
              <a:rPr lang="en-US" altLang="zh-CN" sz="2800" dirty="0">
                <a:latin typeface="Times New Roman" panose="02020603050405020304" pitchFamily="18" charset="0"/>
              </a:rPr>
              <a:t>, and </a:t>
            </a:r>
            <a:r>
              <a:rPr lang="en-US" altLang="zh-CN" sz="2800" u="sng" dirty="0">
                <a:latin typeface="Times New Roman" panose="02020603050405020304" pitchFamily="18" charset="0"/>
              </a:rPr>
              <a:t>develop a general picture of culture</a:t>
            </a:r>
            <a:r>
              <a:rPr lang="en-US" altLang="zh-CN" sz="2800" dirty="0">
                <a:latin typeface="Times New Roman" panose="02020603050405020304" pitchFamily="18" charset="0"/>
              </a:rPr>
              <a:t> so as to </a:t>
            </a:r>
            <a:r>
              <a:rPr lang="en-US" altLang="zh-CN" sz="2800" i="1" dirty="0">
                <a:latin typeface="Times New Roman" panose="02020603050405020304" pitchFamily="18" charset="0"/>
              </a:rPr>
              <a:t>better conduct communication across cultures, facilitate mutual understanding, and achieve peaceful coexistence of different peoples</a:t>
            </a:r>
            <a:r>
              <a:rPr lang="en-US" altLang="zh-CN" sz="2800" dirty="0">
                <a:latin typeface="Times New Roman" panose="02020603050405020304" pitchFamily="18" charset="0"/>
              </a:rPr>
              <a:t>. </a:t>
            </a:r>
            <a:r>
              <a:rPr lang="en-US" altLang="zh-CN" sz="2800" dirty="0">
                <a:solidFill>
                  <a:srgbClr val="FF0000"/>
                </a:solidFill>
                <a:latin typeface="Times New Roman" panose="02020603050405020304" pitchFamily="18" charset="0"/>
              </a:rPr>
              <a:t>Therefore</a:t>
            </a:r>
            <a:r>
              <a:rPr lang="en-US" altLang="zh-CN" sz="2800" dirty="0">
                <a:latin typeface="Times New Roman" panose="02020603050405020304" pitchFamily="18" charset="0"/>
              </a:rPr>
              <a:t>, we will just focus on </a:t>
            </a:r>
            <a:r>
              <a:rPr lang="en-US" altLang="zh-CN" sz="2800" dirty="0">
                <a:solidFill>
                  <a:srgbClr val="FF0000"/>
                </a:solidFill>
                <a:latin typeface="Times New Roman" panose="02020603050405020304" pitchFamily="18" charset="0"/>
              </a:rPr>
              <a:t>history, worldviews and values</a:t>
            </a:r>
            <a:r>
              <a:rPr lang="en-US" altLang="zh-CN" sz="2800" dirty="0">
                <a:latin typeface="Times New Roman" panose="02020603050405020304" pitchFamily="18" charset="0"/>
              </a:rPr>
              <a:t>. </a:t>
            </a:r>
            <a:r>
              <a:rPr lang="en-US" altLang="zh-CN" sz="2800" u="sng" dirty="0">
                <a:latin typeface="Times New Roman" panose="02020603050405020304" pitchFamily="18" charset="0"/>
              </a:rPr>
              <a:t>History is the soil where a culture’s myriad of ideas grows</a:t>
            </a:r>
            <a:r>
              <a:rPr lang="en-US" altLang="zh-CN" sz="2800" dirty="0">
                <a:latin typeface="Times New Roman" panose="02020603050405020304" pitchFamily="18" charset="0"/>
              </a:rPr>
              <a:t>. The worldview usually underlies the values shared by members of a culture, which are closely related to history, tradition, attitudes, beliefs, practices and institutions.</a:t>
            </a:r>
            <a:endParaRPr lang="en-US" altLang="zh-CN" sz="2800" dirty="0">
              <a:latin typeface="Times New Roman" panose="02020603050405020304" pitchFamily="18" charset="0"/>
            </a:endParaRPr>
          </a:p>
          <a:p>
            <a:pPr algn="just">
              <a:lnSpc>
                <a:spcPct val="150000"/>
              </a:lnSpc>
            </a:pPr>
            <a:r>
              <a:rPr lang="en-US" altLang="zh-CN" sz="2800" dirty="0">
                <a:latin typeface="Times New Roman" panose="02020603050405020304" pitchFamily="18" charset="0"/>
              </a:rPr>
              <a:t> </a:t>
            </a:r>
            <a:r>
              <a:rPr lang="en-US" altLang="zh-CN" sz="2800" u="sng" dirty="0">
                <a:latin typeface="Times New Roman" panose="02020603050405020304" pitchFamily="18" charset="0"/>
              </a:rPr>
              <a:t>myriad</a:t>
            </a:r>
            <a:r>
              <a:rPr lang="en-US" altLang="zh-CN" sz="2800" dirty="0">
                <a:latin typeface="Times New Roman" panose="02020603050405020304" pitchFamily="18" charset="0"/>
              </a:rPr>
              <a:t>[ˈmiriəd] </a:t>
            </a:r>
            <a:r>
              <a:rPr lang="zh-CN" altLang="en-US" sz="2800" dirty="0">
                <a:latin typeface="Times New Roman" panose="02020603050405020304" pitchFamily="18" charset="0"/>
                <a:ea typeface="宋体" panose="02010600030101010101" pitchFamily="2" charset="-122"/>
              </a:rPr>
              <a:t>无数；极大数量</a:t>
            </a:r>
            <a:endParaRPr lang="en-US" altLang="zh-CN" sz="2800" dirty="0">
              <a:latin typeface="Times New Roman" panose="02020603050405020304" pitchFamily="18" charset="0"/>
            </a:endParaRPr>
          </a:p>
          <a:p>
            <a:pPr algn="just"/>
            <a:endParaRPr lang="en-US" altLang="zh-CN" sz="2800" dirty="0">
              <a:latin typeface="Times New Roman" panose="02020603050405020304" pitchFamily="18" charset="0"/>
            </a:endParaRPr>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1" name="Rectangle 2"/>
          <p:cNvSpPr>
            <a:spLocks noGrp="1"/>
          </p:cNvSpPr>
          <p:nvPr>
            <p:ph type="title" idx="4294967295"/>
          </p:nvPr>
        </p:nvSpPr>
        <p:spPr>
          <a:xfrm>
            <a:off x="2352675" y="146050"/>
            <a:ext cx="8229600" cy="1143000"/>
          </a:xfrm>
        </p:spPr>
        <p:txBody>
          <a:bodyPr vert="horz" wrap="square" lIns="91440" tIns="45720" rIns="91440" bIns="45720" anchor="ctr" anchorCtr="0"/>
          <a:lstStyle/>
          <a:p>
            <a:r>
              <a:rPr lang="en-US" altLang="zh-CN" sz="2900" dirty="0">
                <a:solidFill>
                  <a:schemeClr val="tx1"/>
                </a:solidFill>
                <a:latin typeface="Times New Roman" panose="02020603050405020304" pitchFamily="18" charset="0"/>
                <a:ea typeface="宋体" panose="02010600030101010101" pitchFamily="2" charset="-122"/>
              </a:rPr>
              <a:t>Activity</a:t>
            </a:r>
            <a:endParaRPr lang="en-US" altLang="zh-CN" sz="2900" dirty="0">
              <a:solidFill>
                <a:schemeClr val="tx1"/>
              </a:solidFill>
              <a:latin typeface="Times New Roman" panose="02020603050405020304" pitchFamily="18" charset="0"/>
              <a:ea typeface="宋体" panose="02010600030101010101" pitchFamily="2" charset="-122"/>
            </a:endParaRPr>
          </a:p>
        </p:txBody>
      </p:sp>
      <p:sp>
        <p:nvSpPr>
          <p:cNvPr id="35843" name="Rectangle 3"/>
          <p:cNvSpPr>
            <a:spLocks noGrp="1"/>
          </p:cNvSpPr>
          <p:nvPr>
            <p:ph type="body" idx="4294967295"/>
          </p:nvPr>
        </p:nvSpPr>
        <p:spPr>
          <a:xfrm>
            <a:off x="799465" y="1158875"/>
            <a:ext cx="10970260" cy="5327650"/>
          </a:xfrm>
          <a:solidFill>
            <a:schemeClr val="bg1"/>
          </a:solidFill>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Char char="v"/>
              <a:defRPr/>
            </a:pPr>
            <a:r>
              <a:rPr kumimoji="0" lang="en-US" altLang="zh-CN" sz="2600" b="1"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Being-in-becoming-oriented stresses on </a:t>
            </a:r>
            <a:r>
              <a:rPr kumimoji="0" lang="en-US" altLang="zh-CN" sz="2600" b="1" i="0" u="none" strike="noStrike" kern="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Arial" panose="020B0604020202020204" pitchFamily="34" charset="0"/>
              </a:rPr>
              <a:t>a spiritual life than a material one</a:t>
            </a:r>
            <a:r>
              <a:rPr kumimoji="0" lang="en-US" altLang="zh-CN" sz="2600" b="1"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a:t>
            </a:r>
            <a:endParaRPr kumimoji="0" lang="en-US" altLang="zh-CN" sz="2600" b="1"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342900" marR="0" lvl="0" indent="-342900" algn="just" defTabSz="914400" rtl="0" eaLnBrk="0" fontAlgn="base" latinLnBrk="0" hangingPunct="0">
              <a:lnSpc>
                <a:spcPct val="150000"/>
              </a:lnSpc>
              <a:spcBef>
                <a:spcPct val="20000"/>
              </a:spcBef>
              <a:spcAft>
                <a:spcPct val="0"/>
              </a:spcAft>
              <a:buClr>
                <a:schemeClr val="tx1"/>
              </a:buClr>
              <a:buSzTx/>
              <a:buFont typeface="Wingdings" panose="05000000000000000000" charset="0"/>
              <a:buChar char="l"/>
              <a:defRPr/>
            </a:pP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     For instance, in both Hinduism and Buddhism, people spend a great portion of their lives in meditation and contemplation in an attempt to purify and more fully advance themselves.</a:t>
            </a:r>
            <a:endPar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342900" marR="0" lvl="0" indent="-342900" algn="just" defTabSz="914400" rtl="0" eaLnBrk="0" fontAlgn="base" latinLnBrk="0" hangingPunct="0">
              <a:lnSpc>
                <a:spcPct val="150000"/>
              </a:lnSpc>
              <a:spcBef>
                <a:spcPct val="20000"/>
              </a:spcBef>
              <a:spcAft>
                <a:spcPct val="0"/>
              </a:spcAft>
              <a:buClr>
                <a:schemeClr val="tx1"/>
              </a:buClr>
              <a:buSzTx/>
              <a:buFont typeface="Wingdings" panose="05000000000000000000" charset="0"/>
              <a:buChar char="l"/>
              <a:defRPr/>
            </a:pP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     For them, this inner or spiritual development represents one of the main purposes of life.</a:t>
            </a:r>
            <a:endPar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843">
                                            <p:txEl>
                                              <p:pRg st="4294967295" end="4294967295"/>
                                            </p:txEl>
                                          </p:spTgt>
                                        </p:tgtEl>
                                        <p:attrNameLst>
                                          <p:attrName>style.visibility</p:attrName>
                                        </p:attrNameLst>
                                      </p:cBhvr>
                                      <p:to>
                                        <p:strVal val="visible"/>
                                      </p:to>
                                    </p:set>
                                    <p:animEffect transition="in" filter="wipe(left)">
                                      <p:cBhvr>
                                        <p:cTn id="7" dur="500"/>
                                        <p:tgtEl>
                                          <p:spTgt spid="35843">
                                            <p:txEl>
                                              <p:pRg st="4294967295" end="42949672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843">
                                            <p:txEl>
                                              <p:pRg st="0" end="0"/>
                                            </p:txEl>
                                          </p:spTgt>
                                        </p:tgtEl>
                                        <p:attrNameLst>
                                          <p:attrName>style.visibility</p:attrName>
                                        </p:attrNameLst>
                                      </p:cBhvr>
                                      <p:to>
                                        <p:strVal val="visible"/>
                                      </p:to>
                                    </p:set>
                                    <p:animEffect transition="in" filter="wipe(left)">
                                      <p:cBhvr>
                                        <p:cTn id="12" dur="500"/>
                                        <p:tgtEl>
                                          <p:spTgt spid="3584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843">
                                            <p:txEl>
                                              <p:pRg st="0" end="0"/>
                                            </p:txEl>
                                          </p:spTgt>
                                        </p:tgtEl>
                                        <p:attrNameLst>
                                          <p:attrName>style.visibility</p:attrName>
                                        </p:attrNameLst>
                                      </p:cBhvr>
                                      <p:to>
                                        <p:strVal val="visible"/>
                                      </p:to>
                                    </p:set>
                                    <p:animEffect transition="in" filter="wipe(left)">
                                      <p:cBhvr>
                                        <p:cTn id="17" dur="500"/>
                                        <p:tgtEl>
                                          <p:spTgt spid="3584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5843">
                                            <p:txEl>
                                              <p:pRg st="1" end="1"/>
                                            </p:txEl>
                                          </p:spTgt>
                                        </p:tgtEl>
                                        <p:attrNameLst>
                                          <p:attrName>style.visibility</p:attrName>
                                        </p:attrNameLst>
                                      </p:cBhvr>
                                      <p:to>
                                        <p:strVal val="visible"/>
                                      </p:to>
                                    </p:set>
                                    <p:animEffect transition="in" filter="wipe(left)">
                                      <p:cBhvr>
                                        <p:cTn id="22" dur="500"/>
                                        <p:tgtEl>
                                          <p:spTgt spid="3584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843">
                                            <p:txEl>
                                              <p:pRg st="2" end="2"/>
                                            </p:txEl>
                                          </p:spTgt>
                                        </p:tgtEl>
                                        <p:attrNameLst>
                                          <p:attrName>style.visibility</p:attrName>
                                        </p:attrNameLst>
                                      </p:cBhvr>
                                      <p:to>
                                        <p:strVal val="visible"/>
                                      </p:to>
                                    </p:set>
                                    <p:animEffect transition="in" filter="wipe(left)">
                                      <p:cBhvr>
                                        <p:cTn id="27" dur="500"/>
                                        <p:tgtEl>
                                          <p:spTgt spid="358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5" name="Rectangle 2"/>
          <p:cNvSpPr>
            <a:spLocks noGrp="1"/>
          </p:cNvSpPr>
          <p:nvPr>
            <p:ph type="title" idx="4294967295"/>
          </p:nvPr>
        </p:nvSpPr>
        <p:spPr>
          <a:xfrm>
            <a:off x="2189163" y="15875"/>
            <a:ext cx="8229600" cy="1143000"/>
          </a:xfrm>
        </p:spPr>
        <p:txBody>
          <a:bodyPr vert="horz" wrap="square" lIns="91440" tIns="45720" rIns="91440" bIns="45720" anchor="ctr" anchorCtr="0"/>
          <a:lstStyle/>
          <a:p>
            <a:r>
              <a:rPr lang="en-US" altLang="zh-CN" sz="2900" dirty="0">
                <a:solidFill>
                  <a:schemeClr val="tx1"/>
                </a:solidFill>
                <a:latin typeface="Times New Roman" panose="02020603050405020304" pitchFamily="18" charset="0"/>
                <a:ea typeface="宋体" panose="02010600030101010101" pitchFamily="2" charset="-122"/>
              </a:rPr>
              <a:t>Activity</a:t>
            </a:r>
            <a:endParaRPr lang="en-US" altLang="zh-CN" sz="2900" dirty="0">
              <a:solidFill>
                <a:schemeClr val="tx1"/>
              </a:solidFill>
              <a:latin typeface="Times New Roman" panose="02020603050405020304" pitchFamily="18" charset="0"/>
              <a:ea typeface="宋体" panose="02010600030101010101" pitchFamily="2" charset="-122"/>
            </a:endParaRPr>
          </a:p>
        </p:txBody>
      </p:sp>
      <p:sp>
        <p:nvSpPr>
          <p:cNvPr id="35843" name="Rectangle 3"/>
          <p:cNvSpPr>
            <a:spLocks noGrp="1"/>
          </p:cNvSpPr>
          <p:nvPr>
            <p:ph type="body" idx="4294967295"/>
          </p:nvPr>
        </p:nvSpPr>
        <p:spPr>
          <a:xfrm>
            <a:off x="294640" y="1195705"/>
            <a:ext cx="11383010" cy="5327650"/>
          </a:xfrm>
          <a:solidFill>
            <a:schemeClr val="bg1"/>
          </a:solidFill>
        </p:spPr>
        <p:txBody>
          <a:bodyPr vert="horz" wrap="square" lIns="91440" tIns="45720" rIns="91440" bIns="45720" numCol="1" anchor="t" anchorCtr="0" compatLnSpc="1"/>
          <a:lstStyle/>
          <a:p>
            <a:pPr marL="342900" marR="0" lvl="0" indent="-342900" algn="just"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r>
              <a:rPr kumimoji="0" lang="en-US" altLang="zh-CN"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Doing-oriented stresses on </a:t>
            </a:r>
            <a:r>
              <a:rPr kumimoji="0" lang="en-US" altLang="zh-CN" b="0" i="0" u="none" strike="noStrike" kern="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Arial" panose="020B0604020202020204" pitchFamily="34" charset="0"/>
              </a:rPr>
              <a:t>action/external accomplishments</a:t>
            </a:r>
            <a:r>
              <a:rPr kumimoji="0" lang="en-US" altLang="zh-CN"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 </a:t>
            </a:r>
            <a:endParaRPr kumimoji="0" lang="en-US" altLang="zh-CN"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0" marR="0" lvl="0" indent="0" algn="just"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r>
              <a:rPr kumimoji="0" lang="en-US" altLang="zh-CN" b="0" i="0" u="none" strike="noStrike" kern="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Arial" panose="020B0604020202020204" pitchFamily="34" charset="0"/>
              </a:rPr>
              <a:t>The goal is to achieve as much as possible</a:t>
            </a:r>
            <a:r>
              <a:rPr kumimoji="0" lang="en-US" altLang="zh-CN"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 You want to do things and to achieve success. So you tend to be more active. Because the </a:t>
            </a:r>
            <a:r>
              <a:rPr kumimoji="0" lang="en-US" altLang="zh-CN" b="0" i="0" u="none" strike="noStrike" kern="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Arial" panose="020B0604020202020204" pitchFamily="34" charset="0"/>
              </a:rPr>
              <a:t>emphasis is on action in doing culture</a:t>
            </a:r>
            <a:r>
              <a:rPr kumimoji="0" lang="en-US" altLang="zh-CN"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 the goals toward which action is directed are also emphasized. And there is often a sense of urgency about getting things done. </a:t>
            </a:r>
            <a:r>
              <a:rPr kumimoji="0" lang="en-US" altLang="zh-CN" b="0" i="0" u="none" strike="noStrike" kern="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Arial" panose="020B0604020202020204" pitchFamily="34" charset="0"/>
              </a:rPr>
              <a:t>Deadlines are important, as is the schedule</a:t>
            </a:r>
            <a:r>
              <a:rPr kumimoji="0" lang="en-US" altLang="zh-CN"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 To have a full schedule indicates that you are accomplishing things.</a:t>
            </a:r>
            <a:endParaRPr kumimoji="0" lang="en-US" altLang="zh-CN"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0" marR="0" lvl="0" indent="0" algn="just"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r>
              <a:rPr kumimoji="0" lang="en-US" altLang="zh-CN" b="0" i="0" u="none" strike="noStrike" kern="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Arial" panose="020B0604020202020204" pitchFamily="34" charset="0"/>
              </a:rPr>
              <a:t>Hegemonism [hiː'gemənɪzəm]            hegemony [hɪˈɡemənɪ] </a:t>
            </a:r>
            <a:endParaRPr kumimoji="0" lang="en-US" altLang="zh-CN" b="0" i="0" u="none" strike="noStrike" kern="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342900" marR="0" lvl="0" indent="-342900" algn="just"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endParaRPr kumimoji="0" lang="en-US" altLang="zh-CN"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843">
                                            <p:txEl>
                                              <p:pRg st="4294967295" end="4294967295"/>
                                            </p:txEl>
                                          </p:spTgt>
                                        </p:tgtEl>
                                        <p:attrNameLst>
                                          <p:attrName>style.visibility</p:attrName>
                                        </p:attrNameLst>
                                      </p:cBhvr>
                                      <p:to>
                                        <p:strVal val="visible"/>
                                      </p:to>
                                    </p:set>
                                    <p:animEffect transition="in" filter="wipe(left)">
                                      <p:cBhvr>
                                        <p:cTn id="7" dur="500"/>
                                        <p:tgtEl>
                                          <p:spTgt spid="35843">
                                            <p:txEl>
                                              <p:pRg st="4294967295" end="42949672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843">
                                            <p:txEl>
                                              <p:pRg st="4294967295" end="4294967295"/>
                                            </p:txEl>
                                          </p:spTgt>
                                        </p:tgtEl>
                                        <p:attrNameLst>
                                          <p:attrName>style.visibility</p:attrName>
                                        </p:attrNameLst>
                                      </p:cBhvr>
                                      <p:to>
                                        <p:strVal val="visible"/>
                                      </p:to>
                                    </p:set>
                                    <p:animEffect transition="in" filter="wipe(left)">
                                      <p:cBhvr>
                                        <p:cTn id="12" dur="500"/>
                                        <p:tgtEl>
                                          <p:spTgt spid="35843">
                                            <p:txEl>
                                              <p:pRg st="4294967295" end="429496729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843">
                                            <p:txEl>
                                              <p:pRg st="1" end="1"/>
                                            </p:txEl>
                                          </p:spTgt>
                                        </p:tgtEl>
                                        <p:attrNameLst>
                                          <p:attrName>style.visibility</p:attrName>
                                        </p:attrNameLst>
                                      </p:cBhvr>
                                      <p:to>
                                        <p:strVal val="visible"/>
                                      </p:to>
                                    </p:set>
                                    <p:animEffect transition="in" filter="wipe(left)">
                                      <p:cBhvr>
                                        <p:cTn id="17" dur="500"/>
                                        <p:tgtEl>
                                          <p:spTgt spid="358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3" name="Rectangle 2"/>
          <p:cNvSpPr>
            <a:spLocks noGrp="1"/>
          </p:cNvSpPr>
          <p:nvPr>
            <p:ph type="title" idx="4294967295"/>
          </p:nvPr>
        </p:nvSpPr>
        <p:spPr>
          <a:xfrm>
            <a:off x="2403475" y="404813"/>
            <a:ext cx="8229600" cy="1143000"/>
          </a:xfrm>
        </p:spPr>
        <p:txBody>
          <a:bodyPr vert="horz" wrap="square" lIns="91440" tIns="45720" rIns="91440" bIns="45720" anchor="ctr" anchorCtr="0"/>
          <a:lstStyle/>
          <a:p>
            <a:r>
              <a:rPr lang="en-US" altLang="zh-CN" sz="2900" dirty="0">
                <a:solidFill>
                  <a:schemeClr val="tx1"/>
                </a:solidFill>
                <a:latin typeface="Times New Roman" panose="02020603050405020304" pitchFamily="18" charset="0"/>
                <a:ea typeface="宋体" panose="02010600030101010101" pitchFamily="2" charset="-122"/>
              </a:rPr>
              <a:t>Social relationship</a:t>
            </a:r>
            <a:endParaRPr lang="en-US" altLang="zh-CN" sz="2900" dirty="0">
              <a:solidFill>
                <a:schemeClr val="tx1"/>
              </a:solidFill>
              <a:latin typeface="Times New Roman" panose="02020603050405020304" pitchFamily="18" charset="0"/>
              <a:ea typeface="宋体" panose="02010600030101010101" pitchFamily="2" charset="-122"/>
            </a:endParaRPr>
          </a:p>
        </p:txBody>
      </p:sp>
      <p:sp>
        <p:nvSpPr>
          <p:cNvPr id="34819" name="Rectangle 3"/>
          <p:cNvSpPr>
            <a:spLocks noGrp="1"/>
          </p:cNvSpPr>
          <p:nvPr>
            <p:ph type="body" idx="4294967295"/>
          </p:nvPr>
        </p:nvSpPr>
        <p:spPr>
          <a:xfrm>
            <a:off x="1951038" y="1408113"/>
            <a:ext cx="8064500" cy="4814887"/>
          </a:xfrm>
          <a:solidFill>
            <a:schemeClr val="bg1"/>
          </a:solidFill>
        </p:spPr>
        <p:txBody>
          <a:bodyPr vert="horz" wrap="square" lIns="91440" tIns="45720" rIns="91440" bIns="45720" anchor="t" anchorCtr="0"/>
          <a:lstStyle/>
          <a:p>
            <a:pPr algn="just">
              <a:lnSpc>
                <a:spcPct val="150000"/>
              </a:lnSpc>
            </a:pPr>
            <a:r>
              <a:rPr lang="en-US" altLang="zh-CN" sz="2600" dirty="0">
                <a:solidFill>
                  <a:srgbClr val="FF0000"/>
                </a:solidFill>
                <a:latin typeface="Times New Roman" panose="02020603050405020304" pitchFamily="18" charset="0"/>
                <a:ea typeface="宋体" panose="02010600030101010101" pitchFamily="2" charset="-122"/>
              </a:rPr>
              <a:t>Hierarchy</a:t>
            </a:r>
            <a:r>
              <a:rPr lang="en-US" altLang="zh-CN" sz="2600" dirty="0">
                <a:solidFill>
                  <a:schemeClr val="tx1"/>
                </a:solidFill>
                <a:latin typeface="Times New Roman" panose="02020603050405020304" pitchFamily="18" charset="0"/>
                <a:ea typeface="宋体" panose="02010600030101010101" pitchFamily="2" charset="-122"/>
              </a:rPr>
              <a:t>: This means </a:t>
            </a:r>
            <a:r>
              <a:rPr lang="en-US" altLang="zh-CN" sz="2600" u="sng" dirty="0">
                <a:solidFill>
                  <a:schemeClr val="tx1"/>
                </a:solidFill>
                <a:latin typeface="Times New Roman" panose="02020603050405020304" pitchFamily="18" charset="0"/>
                <a:ea typeface="宋体" panose="02010600030101010101" pitchFamily="2" charset="-122"/>
              </a:rPr>
              <a:t>each person has a position in a hierarchy</a:t>
            </a:r>
            <a:r>
              <a:rPr lang="en-US" altLang="zh-CN" sz="2600" dirty="0">
                <a:solidFill>
                  <a:schemeClr val="tx1"/>
                </a:solidFill>
                <a:latin typeface="Times New Roman" panose="02020603050405020304" pitchFamily="18" charset="0"/>
                <a:ea typeface="宋体" panose="02010600030101010101" pitchFamily="2" charset="-122"/>
              </a:rPr>
              <a:t>. People have </a:t>
            </a:r>
            <a:r>
              <a:rPr lang="en-US" altLang="zh-CN" sz="2600" dirty="0">
                <a:solidFill>
                  <a:srgbClr val="FF0000"/>
                </a:solidFill>
                <a:latin typeface="Times New Roman" panose="02020603050405020304" pitchFamily="18" charset="0"/>
                <a:ea typeface="宋体" panose="02010600030101010101" pitchFamily="2" charset="-122"/>
              </a:rPr>
              <a:t>clearly defined privileges </a:t>
            </a:r>
            <a:r>
              <a:rPr lang="en-US" altLang="zh-CN" sz="2600" dirty="0">
                <a:solidFill>
                  <a:schemeClr val="tx1"/>
                </a:solidFill>
                <a:latin typeface="Times New Roman" panose="02020603050405020304" pitchFamily="18" charset="0"/>
                <a:ea typeface="宋体" panose="02010600030101010101" pitchFamily="2" charset="-122"/>
              </a:rPr>
              <a:t>and </a:t>
            </a:r>
            <a:r>
              <a:rPr lang="en-US" altLang="zh-CN" sz="2600" dirty="0">
                <a:solidFill>
                  <a:srgbClr val="FF0000"/>
                </a:solidFill>
                <a:latin typeface="Times New Roman" panose="02020603050405020304" pitchFamily="18" charset="0"/>
                <a:ea typeface="宋体" panose="02010600030101010101" pitchFamily="2" charset="-122"/>
              </a:rPr>
              <a:t>obligations</a:t>
            </a:r>
            <a:r>
              <a:rPr lang="en-US" altLang="zh-CN" sz="2600" dirty="0">
                <a:solidFill>
                  <a:schemeClr val="tx1"/>
                </a:solidFill>
                <a:latin typeface="Times New Roman" panose="02020603050405020304" pitchFamily="18" charset="0"/>
                <a:ea typeface="宋体" panose="02010600030101010101" pitchFamily="2" charset="-122"/>
              </a:rPr>
              <a:t> according to their position in relation to others.</a:t>
            </a:r>
            <a:endParaRPr lang="en-US" altLang="zh-CN" sz="2600" dirty="0">
              <a:solidFill>
                <a:schemeClr val="tx1"/>
              </a:solidFill>
              <a:latin typeface="Times New Roman" panose="02020603050405020304" pitchFamily="18" charset="0"/>
              <a:ea typeface="宋体" panose="02010600030101010101" pitchFamily="2" charset="-122"/>
            </a:endParaRPr>
          </a:p>
          <a:p>
            <a:pPr algn="just">
              <a:lnSpc>
                <a:spcPct val="150000"/>
              </a:lnSpc>
            </a:pPr>
            <a:r>
              <a:rPr lang="en-US" altLang="zh-CN" sz="2600" dirty="0">
                <a:solidFill>
                  <a:srgbClr val="FF0000"/>
                </a:solidFill>
                <a:latin typeface="Times New Roman" panose="02020603050405020304" pitchFamily="18" charset="0"/>
                <a:ea typeface="宋体" panose="02010600030101010101" pitchFamily="2" charset="-122"/>
              </a:rPr>
              <a:t>Group</a:t>
            </a:r>
            <a:r>
              <a:rPr lang="en-US" altLang="zh-CN" sz="2600" dirty="0">
                <a:solidFill>
                  <a:schemeClr val="tx1"/>
                </a:solidFill>
                <a:latin typeface="Times New Roman" panose="02020603050405020304" pitchFamily="18" charset="0"/>
                <a:ea typeface="宋体" panose="02010600030101010101" pitchFamily="2" charset="-122"/>
              </a:rPr>
              <a:t>: In cultures with group values, people </a:t>
            </a:r>
            <a:r>
              <a:rPr lang="en-US" altLang="zh-CN" sz="2600" u="sng" dirty="0">
                <a:solidFill>
                  <a:schemeClr val="tx1"/>
                </a:solidFill>
                <a:latin typeface="Times New Roman" panose="02020603050405020304" pitchFamily="18" charset="0"/>
                <a:ea typeface="宋体" panose="02010600030101010101" pitchFamily="2" charset="-122"/>
              </a:rPr>
              <a:t>make decisions </a:t>
            </a:r>
            <a:r>
              <a:rPr lang="en-US" altLang="zh-CN" sz="2600" dirty="0">
                <a:solidFill>
                  <a:schemeClr val="tx1"/>
                </a:solidFill>
                <a:latin typeface="Times New Roman" panose="02020603050405020304" pitchFamily="18" charset="0"/>
                <a:ea typeface="宋体" panose="02010600030101010101" pitchFamily="2" charset="-122"/>
              </a:rPr>
              <a:t>by </a:t>
            </a:r>
            <a:r>
              <a:rPr lang="en-US" altLang="zh-CN" sz="2600" dirty="0">
                <a:solidFill>
                  <a:srgbClr val="FF0000"/>
                </a:solidFill>
                <a:latin typeface="Times New Roman" panose="02020603050405020304" pitchFamily="18" charset="0"/>
                <a:ea typeface="宋体" panose="02010600030101010101" pitchFamily="2" charset="-122"/>
              </a:rPr>
              <a:t>consensus</a:t>
            </a:r>
            <a:r>
              <a:rPr lang="en-US" altLang="zh-CN" sz="2600" dirty="0">
                <a:solidFill>
                  <a:schemeClr val="tx1"/>
                </a:solidFill>
                <a:latin typeface="Times New Roman" panose="02020603050405020304" pitchFamily="18" charset="0"/>
                <a:ea typeface="宋体" panose="02010600030101010101" pitchFamily="2" charset="-122"/>
              </a:rPr>
              <a:t>. </a:t>
            </a:r>
            <a:r>
              <a:rPr lang="en-US" altLang="zh-CN" sz="2600" dirty="0">
                <a:solidFill>
                  <a:srgbClr val="FF0000"/>
                </a:solidFill>
                <a:latin typeface="Times New Roman" panose="02020603050405020304" pitchFamily="18" charset="0"/>
                <a:ea typeface="宋体" panose="02010600030101010101" pitchFamily="2" charset="-122"/>
              </a:rPr>
              <a:t>Loyalty</a:t>
            </a:r>
            <a:r>
              <a:rPr lang="en-US" altLang="zh-CN" sz="2600" dirty="0">
                <a:solidFill>
                  <a:schemeClr val="tx1"/>
                </a:solidFill>
                <a:latin typeface="Times New Roman" panose="02020603050405020304" pitchFamily="18" charset="0"/>
                <a:ea typeface="宋体" panose="02010600030101010101" pitchFamily="2" charset="-122"/>
              </a:rPr>
              <a:t> is overemphasized.</a:t>
            </a:r>
            <a:endParaRPr lang="en-US" altLang="zh-CN" sz="2600" dirty="0">
              <a:solidFill>
                <a:schemeClr val="tx1"/>
              </a:solidFill>
              <a:latin typeface="Times New Roman" panose="02020603050405020304" pitchFamily="18" charset="0"/>
              <a:ea typeface="宋体" panose="02010600030101010101" pitchFamily="2" charset="-122"/>
            </a:endParaRPr>
          </a:p>
          <a:p>
            <a:pPr algn="just">
              <a:lnSpc>
                <a:spcPct val="150000"/>
              </a:lnSpc>
            </a:pPr>
            <a:r>
              <a:rPr lang="en-US" altLang="zh-CN" sz="2600" dirty="0">
                <a:solidFill>
                  <a:srgbClr val="FF0000"/>
                </a:solidFill>
                <a:latin typeface="Times New Roman" panose="02020603050405020304" pitchFamily="18" charset="0"/>
                <a:ea typeface="宋体" panose="02010600030101010101" pitchFamily="2" charset="-122"/>
              </a:rPr>
              <a:t>Individual</a:t>
            </a:r>
            <a:r>
              <a:rPr lang="en-US" altLang="zh-CN" sz="2600" dirty="0">
                <a:solidFill>
                  <a:schemeClr val="tx1"/>
                </a:solidFill>
                <a:latin typeface="Times New Roman" panose="02020603050405020304" pitchFamily="18" charset="0"/>
                <a:ea typeface="宋体" panose="02010600030101010101" pitchFamily="2" charset="-122"/>
              </a:rPr>
              <a:t>: </a:t>
            </a:r>
            <a:r>
              <a:rPr lang="en-US" altLang="zh-CN" sz="2600" dirty="0">
                <a:solidFill>
                  <a:srgbClr val="FF0000"/>
                </a:solidFill>
                <a:latin typeface="Times New Roman" panose="02020603050405020304" pitchFamily="18" charset="0"/>
                <a:ea typeface="宋体" panose="02010600030101010101" pitchFamily="2" charset="-122"/>
              </a:rPr>
              <a:t>self-reliance</a:t>
            </a:r>
            <a:r>
              <a:rPr lang="en-US" altLang="zh-CN" sz="2600" dirty="0">
                <a:solidFill>
                  <a:schemeClr val="tx1"/>
                </a:solidFill>
                <a:latin typeface="Times New Roman" panose="02020603050405020304" pitchFamily="18" charset="0"/>
                <a:ea typeface="宋体" panose="02010600030101010101" pitchFamily="2" charset="-122"/>
              </a:rPr>
              <a:t> and </a:t>
            </a:r>
            <a:r>
              <a:rPr lang="en-US" altLang="zh-CN" sz="2600" dirty="0">
                <a:solidFill>
                  <a:srgbClr val="FF0000"/>
                </a:solidFill>
                <a:latin typeface="Times New Roman" panose="02020603050405020304" pitchFamily="18" charset="0"/>
                <a:ea typeface="宋体" panose="02010600030101010101" pitchFamily="2" charset="-122"/>
              </a:rPr>
              <a:t>independence</a:t>
            </a:r>
            <a:r>
              <a:rPr lang="en-US" altLang="zh-CN" sz="2600" dirty="0">
                <a:solidFill>
                  <a:schemeClr val="tx1"/>
                </a:solidFill>
                <a:latin typeface="Times New Roman" panose="02020603050405020304" pitchFamily="18" charset="0"/>
                <a:ea typeface="宋体" panose="02010600030101010101" pitchFamily="2" charset="-122"/>
              </a:rPr>
              <a:t>.</a:t>
            </a:r>
            <a:endParaRPr lang="en-US" altLang="zh-CN" sz="26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819">
                                            <p:bg/>
                                          </p:spTgt>
                                        </p:tgtEl>
                                        <p:attrNameLst>
                                          <p:attrName>style.visibility</p:attrName>
                                        </p:attrNameLst>
                                      </p:cBhvr>
                                      <p:to>
                                        <p:strVal val="visible"/>
                                      </p:to>
                                    </p:set>
                                    <p:animEffect transition="in" filter="wipe(left)">
                                      <p:cBhvr>
                                        <p:cTn id="7" dur="500"/>
                                        <p:tgtEl>
                                          <p:spTgt spid="34819">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819">
                                            <p:txEl>
                                              <p:pRg st="0" end="0"/>
                                            </p:txEl>
                                          </p:spTgt>
                                        </p:tgtEl>
                                        <p:attrNameLst>
                                          <p:attrName>style.visibility</p:attrName>
                                        </p:attrNameLst>
                                      </p:cBhvr>
                                      <p:to>
                                        <p:strVal val="visible"/>
                                      </p:to>
                                    </p:set>
                                    <p:animEffect transition="in" filter="wipe(left)">
                                      <p:cBhvr>
                                        <p:cTn id="12" dur="500"/>
                                        <p:tgtEl>
                                          <p:spTgt spid="348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819">
                                            <p:txEl>
                                              <p:pRg st="1" end="1"/>
                                            </p:txEl>
                                          </p:spTgt>
                                        </p:tgtEl>
                                        <p:attrNameLst>
                                          <p:attrName>style.visibility</p:attrName>
                                        </p:attrNameLst>
                                      </p:cBhvr>
                                      <p:to>
                                        <p:strVal val="visible"/>
                                      </p:to>
                                    </p:set>
                                    <p:animEffect transition="in" filter="wipe(left)">
                                      <p:cBhvr>
                                        <p:cTn id="17" dur="500"/>
                                        <p:tgtEl>
                                          <p:spTgt spid="3481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4819">
                                            <p:txEl>
                                              <p:pRg st="2" end="2"/>
                                            </p:txEl>
                                          </p:spTgt>
                                        </p:tgtEl>
                                        <p:attrNameLst>
                                          <p:attrName>style.visibility</p:attrName>
                                        </p:attrNameLst>
                                      </p:cBhvr>
                                      <p:to>
                                        <p:strVal val="visible"/>
                                      </p:to>
                                    </p:set>
                                    <p:animEffect transition="in" filter="wipe(left)">
                                      <p:cBhvr>
                                        <p:cTn id="22" dur="500"/>
                                        <p:tgtEl>
                                          <p:spTgt spid="348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nimBg="1"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15" name="Group 35"/>
          <p:cNvGraphicFramePr>
            <a:graphicFrameLocks noGrp="1"/>
          </p:cNvGraphicFramePr>
          <p:nvPr/>
        </p:nvGraphicFramePr>
        <p:xfrm>
          <a:off x="1703388" y="98425"/>
          <a:ext cx="8713470" cy="6499225"/>
        </p:xfrm>
        <a:graphic>
          <a:graphicData uri="http://schemas.openxmlformats.org/drawingml/2006/table">
            <a:tbl>
              <a:tblPr/>
              <a:tblGrid>
                <a:gridCol w="1524635"/>
                <a:gridCol w="2134870"/>
                <a:gridCol w="2820670"/>
                <a:gridCol w="2233295"/>
              </a:tblGrid>
              <a:tr h="895111">
                <a:tc rowSpan="5">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Activity </a:t>
                      </a: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9" marR="91449"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Being </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9" marR="91449"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Growing </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9" marR="91449"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Doing </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9" marR="91449"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75894">
                <a:tc vMerge="1">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Protect your dignity and the dignity of others</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9" marR="91449"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Develop your potential as a whole person</a:t>
                      </a:r>
                      <a:endPar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9" marR="91449"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Achieve specific goals</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9" marR="91449"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9562">
                <a:tc vMerge="1">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Fulfill your role</a:t>
                      </a:r>
                      <a:endPar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9" marR="91449"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Purify and advance oneself</a:t>
                      </a:r>
                      <a:endPar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9" marR="91449"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Develop procedures and measure results</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9" marR="91449"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75894">
                <a:tc vMerge="1">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Show the world who you are</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9" marR="91449"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People change and won’t be the same tomorrow as they are today</a:t>
                      </a:r>
                      <a:endPar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9" marR="91449"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Show the world what you can do</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9" marR="91449"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932764">
                <a:tc vMerge="1">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Pay attention to people</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9" marR="91449"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Pay attention to possibilities</a:t>
                      </a:r>
                      <a:endPar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9" marR="91449"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Pay attention to actions</a:t>
                      </a:r>
                      <a:endPar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9" marR="91449"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758" name="Group 30"/>
          <p:cNvGraphicFramePr>
            <a:graphicFrameLocks noGrp="1"/>
          </p:cNvGraphicFramePr>
          <p:nvPr/>
        </p:nvGraphicFramePr>
        <p:xfrm>
          <a:off x="1919288" y="549275"/>
          <a:ext cx="8373745" cy="5974715"/>
        </p:xfrm>
        <a:graphic>
          <a:graphicData uri="http://schemas.openxmlformats.org/drawingml/2006/table">
            <a:tbl>
              <a:tblPr/>
              <a:tblGrid>
                <a:gridCol w="1511300"/>
                <a:gridCol w="2225675"/>
                <a:gridCol w="2343150"/>
                <a:gridCol w="2293620"/>
              </a:tblGrid>
              <a:tr h="995045">
                <a:tc rowSpan="4">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Social relation-ships</a:t>
                      </a: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Hierarchy </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Group </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Individual </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54455">
                <a:tc vMerge="1">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Obey authority; know your place</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Respond to what others think and feel</a:t>
                      </a:r>
                      <a:endPar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Express your own feelings and ideas</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854200">
                <a:tc vMerge="1">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Treat others according to their position</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Depend on others and let them depend on you; </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be loyal</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Be as independent and self-reliant as possible</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771015">
                <a:tc vMerge="1">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Look to leading figures to know what to think and do</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Look to others in your group to know what to think and do</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Make your own decisions and choices</a:t>
                      </a:r>
                      <a:endPar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7" name="Rectangle 2"/>
          <p:cNvSpPr>
            <a:spLocks noGrp="1"/>
          </p:cNvSpPr>
          <p:nvPr>
            <p:ph type="title" idx="4294967295"/>
          </p:nvPr>
        </p:nvSpPr>
        <p:spPr>
          <a:xfrm>
            <a:off x="2208213" y="620713"/>
            <a:ext cx="7696200" cy="701675"/>
          </a:xfrm>
        </p:spPr>
        <p:txBody>
          <a:bodyPr vert="horz" wrap="square" lIns="91440" tIns="45720" rIns="91440" bIns="45720" anchor="ctr" anchorCtr="0"/>
          <a:lstStyle/>
          <a:p>
            <a:r>
              <a:rPr lang="en-US" altLang="zh-CN" sz="3200" dirty="0">
                <a:solidFill>
                  <a:schemeClr val="tx1"/>
                </a:solidFill>
                <a:latin typeface="Times New Roman" panose="02020603050405020304" pitchFamily="18" charset="0"/>
                <a:ea typeface="宋体" panose="02010600030101010101" pitchFamily="2" charset="-122"/>
              </a:rPr>
              <a:t>IV. Instruments comparing cultural values</a:t>
            </a:r>
            <a:endParaRPr lang="en-US" altLang="zh-CN" sz="3200" dirty="0">
              <a:solidFill>
                <a:schemeClr val="tx1"/>
              </a:solidFill>
              <a:latin typeface="Times New Roman" panose="02020603050405020304" pitchFamily="18" charset="0"/>
              <a:ea typeface="宋体" panose="02010600030101010101" pitchFamily="2" charset="-122"/>
            </a:endParaRPr>
          </a:p>
        </p:txBody>
      </p:sp>
      <p:sp>
        <p:nvSpPr>
          <p:cNvPr id="27651" name="Rectangle 3"/>
          <p:cNvSpPr>
            <a:spLocks noGrp="1"/>
          </p:cNvSpPr>
          <p:nvPr>
            <p:ph type="body" idx="4294967295"/>
          </p:nvPr>
        </p:nvSpPr>
        <p:spPr>
          <a:xfrm>
            <a:off x="1749425" y="1989138"/>
            <a:ext cx="8229600" cy="4237037"/>
          </a:xfrm>
        </p:spPr>
        <p:txBody>
          <a:bodyPr vert="horz" wrap="square" lIns="91440" tIns="45720" rIns="91440" bIns="45720" anchor="t" anchorCtr="0"/>
          <a:lstStyle/>
          <a:p>
            <a:r>
              <a:rPr lang="en-US" altLang="zh-CN" sz="2600" dirty="0">
                <a:solidFill>
                  <a:schemeClr val="tx1"/>
                </a:solidFill>
                <a:highlight>
                  <a:srgbClr val="00FFFF"/>
                </a:highlight>
                <a:latin typeface="Times New Roman" panose="02020603050405020304" pitchFamily="18" charset="0"/>
                <a:ea typeface="宋体" panose="02010600030101010101" pitchFamily="2" charset="-122"/>
              </a:rPr>
              <a:t>Kluchhohn’s value orientations</a:t>
            </a:r>
            <a:endParaRPr lang="en-US" altLang="zh-CN" sz="2600" dirty="0">
              <a:solidFill>
                <a:schemeClr val="tx1"/>
              </a:solidFill>
              <a:latin typeface="Times New Roman" panose="02020603050405020304" pitchFamily="18" charset="0"/>
              <a:ea typeface="宋体" panose="02010600030101010101" pitchFamily="2" charset="-122"/>
            </a:endParaRPr>
          </a:p>
          <a:p>
            <a:pPr lvl="1"/>
            <a:r>
              <a:rPr lang="zh-CN" altLang="en-US" b="1" dirty="0">
                <a:solidFill>
                  <a:schemeClr val="tx1"/>
                </a:solidFill>
                <a:highlight>
                  <a:srgbClr val="00FFFF"/>
                </a:highlight>
                <a:latin typeface="Times New Roman" panose="02020603050405020304" pitchFamily="18" charset="0"/>
                <a:ea typeface="宋体" panose="02010600030101010101" pitchFamily="2" charset="-122"/>
              </a:rPr>
              <a:t>克拉克洪与斯乔贝克的</a:t>
            </a:r>
            <a:r>
              <a:rPr lang="zh-CN" altLang="en-US" b="1" dirty="0">
                <a:solidFill>
                  <a:srgbClr val="FF0000"/>
                </a:solidFill>
                <a:highlight>
                  <a:srgbClr val="00FFFF"/>
                </a:highlight>
                <a:latin typeface="Times New Roman" panose="02020603050405020304" pitchFamily="18" charset="0"/>
                <a:ea typeface="宋体" panose="02010600030101010101" pitchFamily="2" charset="-122"/>
              </a:rPr>
              <a:t>价值取向理论</a:t>
            </a:r>
            <a:r>
              <a:rPr lang="zh-CN" altLang="en-US" b="1" dirty="0">
                <a:solidFill>
                  <a:schemeClr val="tx1"/>
                </a:solidFill>
                <a:highlight>
                  <a:srgbClr val="00FFFF"/>
                </a:highlight>
                <a:latin typeface="Times New Roman" panose="02020603050405020304" pitchFamily="18" charset="0"/>
                <a:ea typeface="宋体" panose="02010600030101010101" pitchFamily="2" charset="-122"/>
              </a:rPr>
              <a:t>（</a:t>
            </a:r>
            <a:r>
              <a:rPr lang="en-US" altLang="zh-CN" b="1" dirty="0">
                <a:solidFill>
                  <a:schemeClr val="tx1"/>
                </a:solidFill>
                <a:highlight>
                  <a:srgbClr val="00FFFF"/>
                </a:highlight>
                <a:latin typeface="Times New Roman" panose="02020603050405020304" pitchFamily="18" charset="0"/>
                <a:ea typeface="宋体" panose="02010600030101010101" pitchFamily="2" charset="-122"/>
              </a:rPr>
              <a:t>1961</a:t>
            </a:r>
            <a:r>
              <a:rPr lang="zh-CN" altLang="en-US" b="1" dirty="0">
                <a:solidFill>
                  <a:schemeClr val="tx1"/>
                </a:solidFill>
                <a:highlight>
                  <a:srgbClr val="00FFFF"/>
                </a:highlight>
                <a:latin typeface="Times New Roman" panose="02020603050405020304" pitchFamily="18" charset="0"/>
                <a:ea typeface="宋体" panose="02010600030101010101" pitchFamily="2" charset="-122"/>
              </a:rPr>
              <a:t>）</a:t>
            </a:r>
            <a:endParaRPr lang="zh-CN" altLang="en-US" b="1" dirty="0">
              <a:solidFill>
                <a:schemeClr val="tx1"/>
              </a:solidFill>
              <a:latin typeface="Times New Roman" panose="02020603050405020304" pitchFamily="18" charset="0"/>
              <a:ea typeface="宋体" panose="02010600030101010101" pitchFamily="2" charset="-122"/>
            </a:endParaRPr>
          </a:p>
          <a:p>
            <a:pPr marL="0" indent="0">
              <a:buNone/>
            </a:pPr>
            <a:endParaRPr lang="zh-CN" altLang="en-US" sz="2600" dirty="0">
              <a:solidFill>
                <a:schemeClr val="tx1"/>
              </a:solidFill>
              <a:latin typeface="Times New Roman" panose="02020603050405020304" pitchFamily="18" charset="0"/>
              <a:ea typeface="宋体" panose="02010600030101010101" pitchFamily="2" charset="-122"/>
            </a:endParaRPr>
          </a:p>
          <a:p>
            <a:pPr marL="0" indent="0">
              <a:buNone/>
            </a:pPr>
            <a:endParaRPr lang="zh-CN" altLang="en-US" sz="2600" dirty="0">
              <a:solidFill>
                <a:schemeClr val="tx1"/>
              </a:solidFill>
              <a:latin typeface="Times New Roman" panose="02020603050405020304" pitchFamily="18" charset="0"/>
              <a:ea typeface="宋体" panose="02010600030101010101" pitchFamily="2" charset="-122"/>
            </a:endParaRPr>
          </a:p>
          <a:p>
            <a:r>
              <a:rPr lang="en-US" altLang="zh-CN" sz="2600" dirty="0">
                <a:solidFill>
                  <a:schemeClr val="tx1"/>
                </a:solidFill>
                <a:latin typeface="Times New Roman" panose="02020603050405020304" pitchFamily="18" charset="0"/>
                <a:ea typeface="宋体" panose="02010600030101010101" pitchFamily="2" charset="-122"/>
              </a:rPr>
              <a:t>Hofstede’s value dimensions  </a:t>
            </a:r>
            <a:endParaRPr lang="en-US" altLang="zh-CN" sz="2600" dirty="0">
              <a:solidFill>
                <a:schemeClr val="tx1"/>
              </a:solidFill>
              <a:latin typeface="Times New Roman" panose="02020603050405020304" pitchFamily="18" charset="0"/>
              <a:ea typeface="宋体" panose="02010600030101010101" pitchFamily="2" charset="-122"/>
            </a:endParaRPr>
          </a:p>
          <a:p>
            <a:pPr lvl="1"/>
            <a:r>
              <a:rPr lang="zh-CN" altLang="en-US" b="1" dirty="0">
                <a:solidFill>
                  <a:schemeClr val="tx1"/>
                </a:solidFill>
                <a:latin typeface="Times New Roman" panose="02020603050405020304" pitchFamily="18" charset="0"/>
                <a:ea typeface="宋体" panose="02010600030101010101" pitchFamily="2" charset="-122"/>
              </a:rPr>
              <a:t>霍夫斯泰德的</a:t>
            </a:r>
            <a:r>
              <a:rPr lang="zh-CN" altLang="en-US" b="1" dirty="0">
                <a:solidFill>
                  <a:srgbClr val="FF0000"/>
                </a:solidFill>
                <a:latin typeface="Times New Roman" panose="02020603050405020304" pitchFamily="18" charset="0"/>
                <a:ea typeface="宋体" panose="02010600030101010101" pitchFamily="2" charset="-122"/>
              </a:rPr>
              <a:t>价值维度理论</a:t>
            </a:r>
            <a:r>
              <a:rPr lang="zh-CN" altLang="en-US" b="1" dirty="0">
                <a:solidFill>
                  <a:schemeClr val="tx1"/>
                </a:solidFill>
                <a:latin typeface="Times New Roman" panose="02020603050405020304" pitchFamily="18" charset="0"/>
                <a:ea typeface="宋体" panose="02010600030101010101" pitchFamily="2" charset="-122"/>
              </a:rPr>
              <a:t>（</a:t>
            </a:r>
            <a:r>
              <a:rPr lang="en-US" altLang="zh-CN" b="1" dirty="0">
                <a:solidFill>
                  <a:schemeClr val="tx1"/>
                </a:solidFill>
                <a:latin typeface="Times New Roman" panose="02020603050405020304" pitchFamily="18" charset="0"/>
                <a:ea typeface="宋体" panose="02010600030101010101" pitchFamily="2" charset="-122"/>
              </a:rPr>
              <a:t>1980</a:t>
            </a:r>
            <a:r>
              <a:rPr lang="zh-CN" altLang="en-US" b="1" dirty="0">
                <a:solidFill>
                  <a:schemeClr val="tx1"/>
                </a:solidFill>
                <a:latin typeface="Times New Roman" panose="02020603050405020304" pitchFamily="18" charset="0"/>
                <a:ea typeface="宋体" panose="02010600030101010101" pitchFamily="2" charset="-122"/>
              </a:rPr>
              <a:t>，</a:t>
            </a:r>
            <a:r>
              <a:rPr lang="en-US" altLang="zh-CN" b="1" dirty="0">
                <a:solidFill>
                  <a:schemeClr val="tx1"/>
                </a:solidFill>
                <a:latin typeface="Times New Roman" panose="02020603050405020304" pitchFamily="18" charset="0"/>
                <a:ea typeface="宋体" panose="02010600030101010101" pitchFamily="2" charset="-122"/>
              </a:rPr>
              <a:t>1991</a:t>
            </a:r>
            <a:r>
              <a:rPr lang="zh-CN" altLang="en-US" b="1" dirty="0">
                <a:solidFill>
                  <a:schemeClr val="tx1"/>
                </a:solidFill>
                <a:latin typeface="Times New Roman" panose="02020603050405020304" pitchFamily="18" charset="0"/>
                <a:ea typeface="宋体" panose="02010600030101010101" pitchFamily="2" charset="-122"/>
              </a:rPr>
              <a:t>）</a:t>
            </a:r>
            <a:endParaRPr lang="zh-CN" altLang="en-US" b="1"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wipe(left)">
                                      <p:cBhvr>
                                        <p:cTn id="7" dur="500"/>
                                        <p:tgtEl>
                                          <p:spTgt spid="27651">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7651">
                                            <p:txEl>
                                              <p:pRg st="1" end="1"/>
                                            </p:txEl>
                                          </p:spTgt>
                                        </p:tgtEl>
                                        <p:attrNameLst>
                                          <p:attrName>style.visibility</p:attrName>
                                        </p:attrNameLst>
                                      </p:cBhvr>
                                      <p:to>
                                        <p:strVal val="visible"/>
                                      </p:to>
                                    </p:set>
                                    <p:animEffect transition="in" filter="wipe(left)">
                                      <p:cBhvr>
                                        <p:cTn id="10" dur="500"/>
                                        <p:tgtEl>
                                          <p:spTgt spid="2765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7651">
                                            <p:txEl>
                                              <p:pRg st="4" end="4"/>
                                            </p:txEl>
                                          </p:spTgt>
                                        </p:tgtEl>
                                        <p:attrNameLst>
                                          <p:attrName>style.visibility</p:attrName>
                                        </p:attrNameLst>
                                      </p:cBhvr>
                                      <p:to>
                                        <p:strVal val="visible"/>
                                      </p:to>
                                    </p:set>
                                    <p:animEffect transition="in" filter="wipe(left)">
                                      <p:cBhvr>
                                        <p:cTn id="15" dur="500"/>
                                        <p:tgtEl>
                                          <p:spTgt spid="27651">
                                            <p:txEl>
                                              <p:pRg st="4" end="4"/>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7651">
                                            <p:txEl>
                                              <p:pRg st="5" end="5"/>
                                            </p:txEl>
                                          </p:spTgt>
                                        </p:tgtEl>
                                        <p:attrNameLst>
                                          <p:attrName>style.visibility</p:attrName>
                                        </p:attrNameLst>
                                      </p:cBhvr>
                                      <p:to>
                                        <p:strVal val="visible"/>
                                      </p:to>
                                    </p:set>
                                    <p:animEffect transition="in" filter="wipe(left)">
                                      <p:cBhvr>
                                        <p:cTn id="18" dur="500"/>
                                        <p:tgtEl>
                                          <p:spTgt spid="276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1" name="Rectangle 2"/>
          <p:cNvSpPr>
            <a:spLocks noGrp="1"/>
          </p:cNvSpPr>
          <p:nvPr>
            <p:ph type="title" idx="4294967295"/>
          </p:nvPr>
        </p:nvSpPr>
        <p:spPr>
          <a:xfrm>
            <a:off x="2474913" y="44450"/>
            <a:ext cx="8229600" cy="1139825"/>
          </a:xfrm>
        </p:spPr>
        <p:txBody>
          <a:bodyPr vert="horz" wrap="square" lIns="91440" tIns="45720" rIns="91440" bIns="45720" anchor="ctr" anchorCtr="0"/>
          <a:lstStyle/>
          <a:p>
            <a:r>
              <a:rPr lang="zh-CN" altLang="en-US" sz="2800" dirty="0">
                <a:solidFill>
                  <a:srgbClr val="FF0000"/>
                </a:solidFill>
                <a:latin typeface="宋体" panose="02010600030101010101" pitchFamily="2" charset="-122"/>
                <a:ea typeface="宋体" panose="02010600030101010101" pitchFamily="2" charset="-122"/>
              </a:rPr>
              <a:t>克拉克洪与斯乔贝克的理论</a:t>
            </a:r>
            <a:endParaRPr lang="zh-CN" altLang="en-US" sz="2800" dirty="0">
              <a:solidFill>
                <a:srgbClr val="FF0000"/>
              </a:solidFill>
              <a:latin typeface="宋体" panose="02010600030101010101" pitchFamily="2" charset="-122"/>
              <a:ea typeface="宋体" panose="02010600030101010101" pitchFamily="2" charset="-122"/>
            </a:endParaRPr>
          </a:p>
        </p:txBody>
      </p:sp>
      <p:sp>
        <p:nvSpPr>
          <p:cNvPr id="368642" name="Rectangle 3"/>
          <p:cNvSpPr>
            <a:spLocks noGrp="1"/>
          </p:cNvSpPr>
          <p:nvPr>
            <p:ph type="body" sz="half" idx="4294967295"/>
          </p:nvPr>
        </p:nvSpPr>
        <p:spPr>
          <a:xfrm>
            <a:off x="1992313" y="1052513"/>
            <a:ext cx="8675687" cy="5113337"/>
          </a:xfrm>
          <a:solidFill>
            <a:schemeClr val="bg1"/>
          </a:solidFill>
        </p:spPr>
        <p:txBody>
          <a:bodyPr vert="horz" wrap="square" lIns="91440" tIns="45720" rIns="91440" bIns="45720" anchor="t" anchorCtr="0"/>
          <a:lstStyle>
            <a:lvl1pPr lvl="0">
              <a:buClr>
                <a:schemeClr val="tx1"/>
              </a:buClr>
              <a:buSzTx/>
              <a:buFont typeface="Wingdings" panose="05000000000000000000" pitchFamily="2" charset="2"/>
              <a:defRPr sz="2800"/>
            </a:lvl1pPr>
            <a:lvl2pPr lvl="1">
              <a:buClr>
                <a:schemeClr val="tx2"/>
              </a:buClr>
              <a:buSzTx/>
              <a:buFont typeface="Wingdings" panose="05000000000000000000" pitchFamily="2" charset="2"/>
              <a:defRPr sz="2400"/>
            </a:lvl2pPr>
            <a:lvl3pPr lvl="2">
              <a:buClr>
                <a:schemeClr val="hlink"/>
              </a:buClr>
              <a:buSzTx/>
              <a:buFont typeface="Wingdings" panose="05000000000000000000" pitchFamily="2" charset="2"/>
              <a:defRPr sz="2000"/>
            </a:lvl3pPr>
            <a:lvl4pPr lvl="3">
              <a:buClrTx/>
              <a:buSzTx/>
              <a:buFont typeface="Wingdings" panose="05000000000000000000" pitchFamily="2" charset="2"/>
              <a:defRPr sz="1800"/>
            </a:lvl4pPr>
            <a:lvl5pPr lvl="4">
              <a:buClrTx/>
              <a:buSzTx/>
              <a:buFont typeface="Wingdings" panose="05000000000000000000" pitchFamily="2" charset="2"/>
              <a:defRPr sz="1800"/>
            </a:lvl5pPr>
          </a:lstStyle>
          <a:p>
            <a:pPr marL="514350" lvl="0" indent="-514350">
              <a:lnSpc>
                <a:spcPct val="90000"/>
              </a:lnSpc>
              <a:buSzTx/>
              <a:buFont typeface="Arial" panose="020B0604020202020204" pitchFamily="34" charset="0"/>
              <a:buAutoNum type="circleNumDbPlain"/>
            </a:pPr>
            <a:r>
              <a:rPr lang="en-US" altLang="zh-CN" sz="2800" dirty="0">
                <a:solidFill>
                  <a:schemeClr val="tx1"/>
                </a:solidFill>
                <a:latin typeface="Times New Roman" panose="02020603050405020304" pitchFamily="18" charset="0"/>
                <a:ea typeface="宋体" panose="02010600030101010101" pitchFamily="2" charset="-122"/>
              </a:rPr>
              <a:t>Human nature orientation</a:t>
            </a:r>
            <a:endParaRPr lang="en-US" altLang="zh-CN" sz="2800" dirty="0">
              <a:solidFill>
                <a:schemeClr val="tx1"/>
              </a:solidFill>
              <a:latin typeface="Times New Roman" panose="02020603050405020304" pitchFamily="18" charset="0"/>
              <a:ea typeface="宋体" panose="02010600030101010101" pitchFamily="2" charset="-122"/>
            </a:endParaRPr>
          </a:p>
          <a:p>
            <a:pPr marL="514350" lvl="0" indent="-514350">
              <a:lnSpc>
                <a:spcPct val="90000"/>
              </a:lnSpc>
              <a:buSzTx/>
              <a:buFont typeface="Arial" panose="020B0604020202020204" pitchFamily="34" charset="0"/>
              <a:buAutoNum type="circleNumDbPlain"/>
            </a:pPr>
            <a:endParaRPr lang="en-US" altLang="zh-CN" sz="2800" dirty="0">
              <a:solidFill>
                <a:srgbClr val="FF0000"/>
              </a:solidFill>
              <a:latin typeface="Times New Roman" panose="02020603050405020304" pitchFamily="18" charset="0"/>
              <a:ea typeface="宋体" panose="02010600030101010101" pitchFamily="2" charset="-122"/>
            </a:endParaRPr>
          </a:p>
          <a:p>
            <a:pPr marL="514350" lvl="0" indent="-514350">
              <a:lnSpc>
                <a:spcPct val="90000"/>
              </a:lnSpc>
              <a:buSzTx/>
              <a:buFont typeface="Arial" panose="020B0604020202020204" pitchFamily="34" charset="0"/>
              <a:buAutoNum type="circleNumDbPlain"/>
            </a:pPr>
            <a:r>
              <a:rPr lang="en-US" altLang="zh-CN" sz="2800" dirty="0">
                <a:solidFill>
                  <a:schemeClr val="tx1"/>
                </a:solidFill>
                <a:latin typeface="Times New Roman" panose="02020603050405020304" pitchFamily="18" charset="0"/>
                <a:ea typeface="宋体" panose="02010600030101010101" pitchFamily="2" charset="-122"/>
              </a:rPr>
              <a:t>Man-nature orientation</a:t>
            </a:r>
            <a:endParaRPr lang="en-US" altLang="zh-CN" sz="2800" dirty="0">
              <a:solidFill>
                <a:schemeClr val="tx1"/>
              </a:solidFill>
              <a:latin typeface="Times New Roman" panose="02020603050405020304" pitchFamily="18" charset="0"/>
              <a:ea typeface="宋体" panose="02010600030101010101" pitchFamily="2" charset="-122"/>
            </a:endParaRPr>
          </a:p>
          <a:p>
            <a:pPr marL="514350" lvl="0" indent="-514350">
              <a:lnSpc>
                <a:spcPct val="90000"/>
              </a:lnSpc>
              <a:buSzTx/>
              <a:buFont typeface="Arial" panose="020B0604020202020204" pitchFamily="34" charset="0"/>
              <a:buAutoNum type="circleNumDbPlain"/>
            </a:pPr>
            <a:endParaRPr lang="en-US" altLang="zh-CN" sz="2800" dirty="0">
              <a:solidFill>
                <a:schemeClr val="tx1"/>
              </a:solidFill>
              <a:latin typeface="Times New Roman" panose="02020603050405020304" pitchFamily="18" charset="0"/>
              <a:ea typeface="宋体" panose="02010600030101010101" pitchFamily="2" charset="-122"/>
            </a:endParaRPr>
          </a:p>
          <a:p>
            <a:pPr marL="514350" lvl="0" indent="-514350">
              <a:lnSpc>
                <a:spcPct val="90000"/>
              </a:lnSpc>
              <a:buSzTx/>
              <a:buFont typeface="Arial" panose="020B0604020202020204" pitchFamily="34" charset="0"/>
              <a:buAutoNum type="circleNumDbPlain"/>
            </a:pPr>
            <a:r>
              <a:rPr lang="en-US" altLang="zh-CN" sz="2800" dirty="0">
                <a:solidFill>
                  <a:schemeClr val="tx1"/>
                </a:solidFill>
                <a:latin typeface="Times New Roman" panose="02020603050405020304" pitchFamily="18" charset="0"/>
                <a:ea typeface="宋体" panose="02010600030101010101" pitchFamily="2" charset="-122"/>
              </a:rPr>
              <a:t>Time orientation</a:t>
            </a:r>
            <a:endParaRPr lang="en-US" altLang="zh-CN" sz="2800" dirty="0">
              <a:solidFill>
                <a:schemeClr val="tx1"/>
              </a:solidFill>
              <a:latin typeface="Times New Roman" panose="02020603050405020304" pitchFamily="18" charset="0"/>
              <a:ea typeface="宋体" panose="02010600030101010101" pitchFamily="2" charset="-122"/>
            </a:endParaRPr>
          </a:p>
          <a:p>
            <a:pPr marL="971550" lvl="1" indent="-514350">
              <a:lnSpc>
                <a:spcPct val="90000"/>
              </a:lnSpc>
              <a:buClr>
                <a:schemeClr val="tx1"/>
              </a:buClr>
              <a:buSzTx/>
              <a:buFont typeface="Arial" panose="020B0604020202020204" pitchFamily="34" charset="0"/>
              <a:buAutoNum type="circleNumDbPlain"/>
            </a:pPr>
            <a:endParaRPr lang="en-US" altLang="zh-CN" sz="2800" dirty="0">
              <a:solidFill>
                <a:srgbClr val="FF0000"/>
              </a:solidFill>
              <a:latin typeface="Times New Roman" panose="02020603050405020304" pitchFamily="18" charset="0"/>
              <a:ea typeface="宋体" panose="02010600030101010101" pitchFamily="2" charset="-122"/>
            </a:endParaRPr>
          </a:p>
          <a:p>
            <a:pPr marL="514350" lvl="0" indent="-514350">
              <a:lnSpc>
                <a:spcPct val="90000"/>
              </a:lnSpc>
              <a:buSzTx/>
              <a:buFont typeface="Arial" panose="020B0604020202020204" pitchFamily="34" charset="0"/>
              <a:buAutoNum type="circleNumDbPlain"/>
            </a:pPr>
            <a:r>
              <a:rPr lang="en-US" altLang="zh-CN" sz="2800" dirty="0">
                <a:solidFill>
                  <a:schemeClr val="tx1"/>
                </a:solidFill>
                <a:latin typeface="Times New Roman" panose="02020603050405020304" pitchFamily="18" charset="0"/>
                <a:ea typeface="宋体" panose="02010600030101010101" pitchFamily="2" charset="-122"/>
              </a:rPr>
              <a:t>Activity orientation</a:t>
            </a:r>
            <a:endParaRPr lang="en-US" altLang="zh-CN" sz="2800" dirty="0">
              <a:solidFill>
                <a:schemeClr val="tx1"/>
              </a:solidFill>
              <a:latin typeface="Times New Roman" panose="02020603050405020304" pitchFamily="18" charset="0"/>
              <a:ea typeface="宋体" panose="02010600030101010101" pitchFamily="2" charset="-122"/>
            </a:endParaRPr>
          </a:p>
          <a:p>
            <a:pPr marL="514350" lvl="0" indent="-514350">
              <a:lnSpc>
                <a:spcPct val="90000"/>
              </a:lnSpc>
              <a:buSzTx/>
              <a:buFont typeface="Arial" panose="020B0604020202020204" pitchFamily="34" charset="0"/>
              <a:buAutoNum type="circleNumDbPlain"/>
            </a:pPr>
            <a:endParaRPr lang="en-US" altLang="zh-CN" sz="2800" dirty="0">
              <a:solidFill>
                <a:srgbClr val="FF0000"/>
              </a:solidFill>
              <a:latin typeface="Times New Roman" panose="02020603050405020304" pitchFamily="18" charset="0"/>
              <a:ea typeface="宋体" panose="02010600030101010101" pitchFamily="2" charset="-122"/>
            </a:endParaRPr>
          </a:p>
          <a:p>
            <a:pPr marL="514350" lvl="0" indent="-514350">
              <a:lnSpc>
                <a:spcPct val="90000"/>
              </a:lnSpc>
              <a:buSzTx/>
              <a:buFont typeface="Arial" panose="020B0604020202020204" pitchFamily="34" charset="0"/>
              <a:buAutoNum type="circleNumDbPlain"/>
            </a:pPr>
            <a:r>
              <a:rPr lang="en-US" altLang="zh-CN" sz="2800" dirty="0">
                <a:solidFill>
                  <a:schemeClr val="tx1"/>
                </a:solidFill>
                <a:latin typeface="Times New Roman" panose="02020603050405020304" pitchFamily="18" charset="0"/>
                <a:ea typeface="宋体" panose="02010600030101010101" pitchFamily="2" charset="-122"/>
              </a:rPr>
              <a:t>Relational orientation</a:t>
            </a:r>
            <a:endParaRPr lang="en-US" altLang="zh-CN" sz="2800" dirty="0">
              <a:solidFill>
                <a:schemeClr val="tx1"/>
              </a:solidFill>
              <a:latin typeface="Times New Roman" panose="02020603050405020304" pitchFamily="18" charset="0"/>
              <a:ea typeface="宋体" panose="02010600030101010101" pitchFamily="2" charset="-122"/>
            </a:endParaRPr>
          </a:p>
          <a:p>
            <a:pPr marL="971550" lvl="1" indent="-514350">
              <a:lnSpc>
                <a:spcPct val="90000"/>
              </a:lnSpc>
              <a:buClr>
                <a:schemeClr val="tx1"/>
              </a:buClr>
              <a:buSzTx/>
              <a:buFont typeface="Wingdings" panose="05000000000000000000" pitchFamily="2" charset="2"/>
              <a:buAutoNum type="circleNumDbPlain"/>
            </a:pPr>
            <a:endParaRPr lang="en-US" altLang="zh-CN" sz="2800"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ransition>
    <p:checke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Rectangle 2"/>
          <p:cNvSpPr>
            <a:spLocks noGrp="1"/>
          </p:cNvSpPr>
          <p:nvPr>
            <p:ph type="title" idx="4294967295"/>
          </p:nvPr>
        </p:nvSpPr>
        <p:spPr>
          <a:xfrm>
            <a:off x="2378075" y="107950"/>
            <a:ext cx="8229600" cy="1143000"/>
          </a:xfrm>
        </p:spPr>
        <p:txBody>
          <a:bodyPr vert="horz" wrap="square" lIns="91440" tIns="45720" rIns="91440" bIns="45720" anchor="ctr" anchorCtr="0"/>
          <a:lstStyle/>
          <a:p>
            <a:r>
              <a:rPr lang="en-US" altLang="zh-CN" sz="2900" dirty="0">
                <a:solidFill>
                  <a:srgbClr val="FF0000"/>
                </a:solidFill>
                <a:latin typeface="Times New Roman" panose="02020603050405020304" pitchFamily="18" charset="0"/>
                <a:ea typeface="宋体" panose="02010600030101010101" pitchFamily="2" charset="-122"/>
              </a:rPr>
              <a:t>Review</a:t>
            </a:r>
            <a:endParaRPr lang="en-US" altLang="zh-CN" sz="2900" dirty="0">
              <a:solidFill>
                <a:srgbClr val="FF0000"/>
              </a:solidFill>
              <a:latin typeface="Times New Roman" panose="02020603050405020304" pitchFamily="18" charset="0"/>
              <a:ea typeface="宋体" panose="02010600030101010101" pitchFamily="2" charset="-122"/>
            </a:endParaRPr>
          </a:p>
        </p:txBody>
      </p:sp>
      <p:sp>
        <p:nvSpPr>
          <p:cNvPr id="35843" name="Rectangle 3"/>
          <p:cNvSpPr>
            <a:spLocks noGrp="1"/>
          </p:cNvSpPr>
          <p:nvPr>
            <p:ph type="body" idx="4294967295"/>
          </p:nvPr>
        </p:nvSpPr>
        <p:spPr>
          <a:xfrm>
            <a:off x="447040" y="1158875"/>
            <a:ext cx="11213465" cy="5327650"/>
          </a:xfrm>
          <a:solidFill>
            <a:schemeClr val="bg1"/>
          </a:solidFill>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Char char="v"/>
              <a:defRPr/>
            </a:pP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Based on </a:t>
            </a:r>
            <a:r>
              <a:rPr kumimoji="0" lang="en-US" altLang="zh-CN" sz="2600" b="0" i="0" u="none" strike="noStrike" kern="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Arial" panose="020B0604020202020204" pitchFamily="34" charset="0"/>
              </a:rPr>
              <a:t>Kluchhohn’s Value Orientations</a:t>
            </a: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a:t>
            </a:r>
            <a:r>
              <a:rPr kumimoji="0" lang="en-US" altLang="zh-CN" sz="2600" b="1" i="0" u="sng"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 Which value orientation does American culture </a:t>
            </a: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belong to?</a:t>
            </a:r>
            <a:endPar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0" marR="0" lvl="0" indent="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    1. </a:t>
            </a:r>
            <a:r>
              <a:rPr kumimoji="0" lang="en-US" altLang="zh-CN" sz="2600" b="0" i="0" u="none" strike="noStrike" kern="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Arial" panose="020B0604020202020204" pitchFamily="34" charset="0"/>
              </a:rPr>
              <a:t>human nature</a:t>
            </a: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 good or evil ?</a:t>
            </a:r>
            <a:endPar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0" marR="0" lvl="0" indent="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    2. </a:t>
            </a:r>
            <a:r>
              <a:rPr kumimoji="0" lang="en-US" altLang="zh-CN" sz="2600" b="0" i="0" u="none" strike="noStrike" kern="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Arial" panose="020B0604020202020204" pitchFamily="34" charset="0"/>
              </a:rPr>
              <a:t>man &amp; nature relation</a:t>
            </a: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 M&gt;N, N&gt;M, or Harmony of M &amp; N ?</a:t>
            </a:r>
            <a:endPar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0" marR="0" lvl="0" indent="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    3. </a:t>
            </a:r>
            <a:r>
              <a:rPr kumimoji="0" lang="en-US" altLang="zh-CN" sz="2600" b="0" i="0" u="sng" strike="noStrike" kern="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Arial" panose="020B0604020202020204" pitchFamily="34" charset="0"/>
              </a:rPr>
              <a:t>sense of time</a:t>
            </a: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 future, past or the present?</a:t>
            </a:r>
            <a:endPar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0" marR="0" lvl="0" indent="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    4. </a:t>
            </a:r>
            <a:r>
              <a:rPr kumimoji="0" lang="en-US" altLang="zh-CN" sz="2600" b="0" i="0" u="sng" strike="noStrike" kern="0" cap="none" spc="0" normalizeH="0" baseline="0" noProof="1">
                <a:ln>
                  <a:noFill/>
                </a:ln>
                <a:solidFill>
                  <a:srgbClr val="FF0000"/>
                </a:solidFill>
                <a:effectLst/>
                <a:highlight>
                  <a:srgbClr val="00FFFF"/>
                </a:highlight>
                <a:uLnTx/>
                <a:uFillTx/>
                <a:latin typeface="Times New Roman" panose="02020603050405020304" pitchFamily="18" charset="0"/>
                <a:ea typeface="宋体" panose="02010600030101010101" pitchFamily="2" charset="-122"/>
                <a:cs typeface="Arial" panose="020B0604020202020204" pitchFamily="34" charset="0"/>
              </a:rPr>
              <a:t>sense of activity</a:t>
            </a: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 being, being-in-becoming, or doing?</a:t>
            </a:r>
            <a:endPar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0" marR="0" lvl="0" indent="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r>
              <a:rPr kumimoji="0" lang="zh-CN" altLang="en-US"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    </a:t>
            </a: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5. </a:t>
            </a:r>
            <a:r>
              <a:rPr kumimoji="0" lang="en-US" altLang="zh-CN" sz="2600" b="0" i="0" u="sng" strike="noStrike" kern="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Arial" panose="020B0604020202020204" pitchFamily="34" charset="0"/>
              </a:rPr>
              <a:t>social relationship</a:t>
            </a: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 hierarchy, group or individual?</a:t>
            </a:r>
            <a:endPar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843">
                                            <p:txEl>
                                              <p:pRg st="4294967295" end="4294967295"/>
                                            </p:txEl>
                                          </p:spTgt>
                                        </p:tgtEl>
                                        <p:attrNameLst>
                                          <p:attrName>style.visibility</p:attrName>
                                        </p:attrNameLst>
                                      </p:cBhvr>
                                      <p:to>
                                        <p:strVal val="visible"/>
                                      </p:to>
                                    </p:set>
                                    <p:animEffect transition="in" filter="wipe(left)">
                                      <p:cBhvr>
                                        <p:cTn id="7" dur="500"/>
                                        <p:tgtEl>
                                          <p:spTgt spid="35843">
                                            <p:txEl>
                                              <p:pRg st="4294967295" end="42949672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843">
                                            <p:txEl>
                                              <p:pRg st="4294967295" end="4294967295"/>
                                            </p:txEl>
                                          </p:spTgt>
                                        </p:tgtEl>
                                        <p:attrNameLst>
                                          <p:attrName>style.visibility</p:attrName>
                                        </p:attrNameLst>
                                      </p:cBhvr>
                                      <p:to>
                                        <p:strVal val="visible"/>
                                      </p:to>
                                    </p:set>
                                    <p:animEffect transition="in" filter="wipe(left)">
                                      <p:cBhvr>
                                        <p:cTn id="12" dur="500"/>
                                        <p:tgtEl>
                                          <p:spTgt spid="35843">
                                            <p:txEl>
                                              <p:pRg st="4294967295" end="429496729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843">
                                            <p:txEl>
                                              <p:pRg st="0" end="0"/>
                                            </p:txEl>
                                          </p:spTgt>
                                        </p:tgtEl>
                                        <p:attrNameLst>
                                          <p:attrName>style.visibility</p:attrName>
                                        </p:attrNameLst>
                                      </p:cBhvr>
                                      <p:to>
                                        <p:strVal val="visible"/>
                                      </p:to>
                                    </p:set>
                                    <p:animEffect transition="in" filter="wipe(left)">
                                      <p:cBhvr>
                                        <p:cTn id="17" dur="500"/>
                                        <p:tgtEl>
                                          <p:spTgt spid="3584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5843">
                                            <p:txEl>
                                              <p:pRg st="1" end="1"/>
                                            </p:txEl>
                                          </p:spTgt>
                                        </p:tgtEl>
                                        <p:attrNameLst>
                                          <p:attrName>style.visibility</p:attrName>
                                        </p:attrNameLst>
                                      </p:cBhvr>
                                      <p:to>
                                        <p:strVal val="visible"/>
                                      </p:to>
                                    </p:set>
                                    <p:animEffect transition="in" filter="wipe(left)">
                                      <p:cBhvr>
                                        <p:cTn id="22" dur="500"/>
                                        <p:tgtEl>
                                          <p:spTgt spid="3584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843">
                                            <p:txEl>
                                              <p:pRg st="2" end="2"/>
                                            </p:txEl>
                                          </p:spTgt>
                                        </p:tgtEl>
                                        <p:attrNameLst>
                                          <p:attrName>style.visibility</p:attrName>
                                        </p:attrNameLst>
                                      </p:cBhvr>
                                      <p:to>
                                        <p:strVal val="visible"/>
                                      </p:to>
                                    </p:set>
                                    <p:animEffect transition="in" filter="wipe(left)">
                                      <p:cBhvr>
                                        <p:cTn id="27" dur="500"/>
                                        <p:tgtEl>
                                          <p:spTgt spid="3584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5843">
                                            <p:txEl>
                                              <p:pRg st="3" end="3"/>
                                            </p:txEl>
                                          </p:spTgt>
                                        </p:tgtEl>
                                        <p:attrNameLst>
                                          <p:attrName>style.visibility</p:attrName>
                                        </p:attrNameLst>
                                      </p:cBhvr>
                                      <p:to>
                                        <p:strVal val="visible"/>
                                      </p:to>
                                    </p:set>
                                    <p:animEffect transition="in" filter="wipe(left)">
                                      <p:cBhvr>
                                        <p:cTn id="32" dur="500"/>
                                        <p:tgtEl>
                                          <p:spTgt spid="3584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5843">
                                            <p:txEl>
                                              <p:pRg st="4" end="4"/>
                                            </p:txEl>
                                          </p:spTgt>
                                        </p:tgtEl>
                                        <p:attrNameLst>
                                          <p:attrName>style.visibility</p:attrName>
                                        </p:attrNameLst>
                                      </p:cBhvr>
                                      <p:to>
                                        <p:strVal val="visible"/>
                                      </p:to>
                                    </p:set>
                                    <p:animEffect transition="in" filter="wipe(left)">
                                      <p:cBhvr>
                                        <p:cTn id="37" dur="500"/>
                                        <p:tgtEl>
                                          <p:spTgt spid="3584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5843">
                                            <p:txEl>
                                              <p:pRg st="5" end="5"/>
                                            </p:txEl>
                                          </p:spTgt>
                                        </p:tgtEl>
                                        <p:attrNameLst>
                                          <p:attrName>style.visibility</p:attrName>
                                        </p:attrNameLst>
                                      </p:cBhvr>
                                      <p:to>
                                        <p:strVal val="visible"/>
                                      </p:to>
                                    </p:set>
                                    <p:animEffect transition="in" filter="wipe(left)">
                                      <p:cBhvr>
                                        <p:cTn id="42" dur="500"/>
                                        <p:tgtEl>
                                          <p:spTgt spid="358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7" name="Rectangle 2"/>
          <p:cNvSpPr>
            <a:spLocks noGrp="1"/>
          </p:cNvSpPr>
          <p:nvPr>
            <p:ph type="title" idx="4294967295"/>
          </p:nvPr>
        </p:nvSpPr>
        <p:spPr>
          <a:xfrm>
            <a:off x="2438400" y="260350"/>
            <a:ext cx="8229600" cy="1143000"/>
          </a:xfrm>
        </p:spPr>
        <p:txBody>
          <a:bodyPr vert="horz" wrap="square" lIns="91440" tIns="45720" rIns="91440" bIns="45720" anchor="ctr" anchorCtr="0"/>
          <a:lstStyle/>
          <a:p>
            <a:r>
              <a:rPr lang="en-US" altLang="zh-CN" sz="2800" dirty="0">
                <a:solidFill>
                  <a:schemeClr val="tx1"/>
                </a:solidFill>
                <a:latin typeface="Times New Roman" panose="02020603050405020304" pitchFamily="18" charset="0"/>
                <a:ea typeface="宋体" panose="02010600030101010101" pitchFamily="2" charset="-122"/>
              </a:rPr>
              <a:t>Hofstede’s value dimensions  </a:t>
            </a:r>
            <a:br>
              <a:rPr lang="en-US" altLang="zh-CN" sz="2800" dirty="0">
                <a:solidFill>
                  <a:schemeClr val="tx1"/>
                </a:solidFill>
                <a:latin typeface="Times New Roman" panose="02020603050405020304" pitchFamily="18" charset="0"/>
                <a:ea typeface="宋体" panose="02010600030101010101" pitchFamily="2" charset="-122"/>
              </a:rPr>
            </a:br>
            <a:r>
              <a:rPr lang="zh-CN" altLang="en-US" sz="2800" dirty="0">
                <a:solidFill>
                  <a:schemeClr val="tx1"/>
                </a:solidFill>
                <a:latin typeface="Times New Roman" panose="02020603050405020304" pitchFamily="18" charset="0"/>
                <a:ea typeface="宋体" panose="02010600030101010101" pitchFamily="2" charset="-122"/>
              </a:rPr>
              <a:t>霍夫斯泰德的价值维度理论</a:t>
            </a:r>
            <a:endParaRPr lang="zh-CN" altLang="en-US" sz="2800" dirty="0">
              <a:solidFill>
                <a:schemeClr val="tx1"/>
              </a:solidFill>
              <a:latin typeface="Times New Roman" panose="02020603050405020304" pitchFamily="18" charset="0"/>
              <a:ea typeface="宋体" panose="02010600030101010101" pitchFamily="2" charset="-122"/>
            </a:endParaRPr>
          </a:p>
        </p:txBody>
      </p:sp>
      <p:sp>
        <p:nvSpPr>
          <p:cNvPr id="102403" name="Rectangle 3"/>
          <p:cNvSpPr>
            <a:spLocks noGrp="1"/>
          </p:cNvSpPr>
          <p:nvPr>
            <p:ph type="body" sz="half" idx="4294967295"/>
          </p:nvPr>
        </p:nvSpPr>
        <p:spPr>
          <a:xfrm>
            <a:off x="6888163" y="1989138"/>
            <a:ext cx="3779837" cy="2522537"/>
          </a:xfrm>
        </p:spPr>
        <p:txBody>
          <a:bodyPr vert="horz" wrap="square" lIns="91440" tIns="45720" rIns="91440" bIns="45720" anchor="t" anchorCtr="0"/>
          <a:lstStyle>
            <a:lvl1pPr lvl="0">
              <a:buClr>
                <a:schemeClr val="tx1"/>
              </a:buClr>
              <a:buSzTx/>
              <a:buFont typeface="Wingdings" panose="05000000000000000000" pitchFamily="2" charset="2"/>
              <a:defRPr sz="2800"/>
            </a:lvl1pPr>
            <a:lvl2pPr lvl="1">
              <a:buClr>
                <a:schemeClr val="tx2"/>
              </a:buClr>
              <a:buSzTx/>
              <a:buFont typeface="Wingdings" panose="05000000000000000000" pitchFamily="2" charset="2"/>
              <a:defRPr sz="2400"/>
            </a:lvl2pPr>
            <a:lvl3pPr lvl="2">
              <a:buClr>
                <a:schemeClr val="hlink"/>
              </a:buClr>
              <a:buSzTx/>
              <a:buFont typeface="Wingdings" panose="05000000000000000000" pitchFamily="2" charset="2"/>
              <a:defRPr sz="2000"/>
            </a:lvl3pPr>
            <a:lvl4pPr lvl="3">
              <a:buClrTx/>
              <a:buSzTx/>
              <a:buFont typeface="Wingdings" panose="05000000000000000000" pitchFamily="2" charset="2"/>
              <a:defRPr sz="1800"/>
            </a:lvl4pPr>
            <a:lvl5pPr lvl="4">
              <a:buClrTx/>
              <a:buSzTx/>
              <a:buFont typeface="Wingdings" panose="05000000000000000000" pitchFamily="2" charset="2"/>
              <a:defRPr sz="1800"/>
            </a:lvl5pPr>
          </a:lstStyle>
          <a:p>
            <a:pPr lvl="0">
              <a:lnSpc>
                <a:spcPct val="120000"/>
              </a:lnSpc>
              <a:spcBef>
                <a:spcPct val="10000"/>
              </a:spcBef>
              <a:buSzTx/>
              <a:buNone/>
            </a:pPr>
            <a:r>
              <a:rPr lang="zh-CN" altLang="en-US" sz="2800" dirty="0">
                <a:solidFill>
                  <a:srgbClr val="FF0000"/>
                </a:solidFill>
                <a:highlight>
                  <a:srgbClr val="00FFFF"/>
                </a:highlight>
                <a:latin typeface="Times New Roman" panose="02020603050405020304" pitchFamily="18" charset="0"/>
                <a:ea typeface="宋体" panose="02010600030101010101" pitchFamily="2" charset="-122"/>
              </a:rPr>
              <a:t>个人</a:t>
            </a:r>
            <a:r>
              <a:rPr lang="en-US" altLang="zh-CN" sz="2800" dirty="0">
                <a:solidFill>
                  <a:srgbClr val="FF0000"/>
                </a:solidFill>
                <a:highlight>
                  <a:srgbClr val="00FFFF"/>
                </a:highlight>
                <a:latin typeface="Times New Roman" panose="02020603050405020304" pitchFamily="18" charset="0"/>
                <a:ea typeface="宋体" panose="02010600030101010101" pitchFamily="2" charset="-122"/>
              </a:rPr>
              <a:t>---</a:t>
            </a:r>
            <a:r>
              <a:rPr lang="zh-CN" altLang="en-US" sz="2800" dirty="0">
                <a:solidFill>
                  <a:srgbClr val="FF0000"/>
                </a:solidFill>
                <a:highlight>
                  <a:srgbClr val="00FFFF"/>
                </a:highlight>
                <a:latin typeface="Times New Roman" panose="02020603050405020304" pitchFamily="18" charset="0"/>
                <a:ea typeface="宋体" panose="02010600030101010101" pitchFamily="2" charset="-122"/>
              </a:rPr>
              <a:t>集体主义</a:t>
            </a:r>
            <a:endParaRPr lang="zh-CN" altLang="en-US" sz="2800" dirty="0">
              <a:solidFill>
                <a:srgbClr val="FF0000"/>
              </a:solidFill>
              <a:highlight>
                <a:srgbClr val="00FFFF"/>
              </a:highlight>
              <a:latin typeface="Times New Roman" panose="02020603050405020304" pitchFamily="18" charset="0"/>
              <a:ea typeface="宋体" panose="02010600030101010101" pitchFamily="2" charset="-122"/>
            </a:endParaRPr>
          </a:p>
          <a:p>
            <a:pPr lvl="0">
              <a:lnSpc>
                <a:spcPct val="120000"/>
              </a:lnSpc>
              <a:spcBef>
                <a:spcPct val="10000"/>
              </a:spcBef>
              <a:buSzTx/>
              <a:buNone/>
            </a:pPr>
            <a:r>
              <a:rPr lang="zh-CN" altLang="en-US" sz="2800" dirty="0">
                <a:solidFill>
                  <a:srgbClr val="FF0000"/>
                </a:solidFill>
                <a:highlight>
                  <a:srgbClr val="00FFFF"/>
                </a:highlight>
                <a:latin typeface="Times New Roman" panose="02020603050405020304" pitchFamily="18" charset="0"/>
                <a:ea typeface="宋体" panose="02010600030101010101" pitchFamily="2" charset="-122"/>
              </a:rPr>
              <a:t>权力距离</a:t>
            </a:r>
            <a:endParaRPr lang="zh-CN" altLang="en-US" sz="2800" dirty="0">
              <a:solidFill>
                <a:srgbClr val="FF0000"/>
              </a:solidFill>
              <a:highlight>
                <a:srgbClr val="00FFFF"/>
              </a:highlight>
              <a:latin typeface="Times New Roman" panose="02020603050405020304" pitchFamily="18" charset="0"/>
              <a:ea typeface="宋体" panose="02010600030101010101" pitchFamily="2" charset="-122"/>
            </a:endParaRPr>
          </a:p>
          <a:p>
            <a:pPr lvl="0">
              <a:lnSpc>
                <a:spcPct val="120000"/>
              </a:lnSpc>
              <a:spcBef>
                <a:spcPct val="10000"/>
              </a:spcBef>
              <a:buSzTx/>
              <a:buNone/>
            </a:pPr>
            <a:r>
              <a:rPr lang="zh-CN" altLang="en-US" sz="2800" dirty="0">
                <a:solidFill>
                  <a:srgbClr val="FF0000"/>
                </a:solidFill>
                <a:latin typeface="Times New Roman" panose="02020603050405020304" pitchFamily="18" charset="0"/>
                <a:ea typeface="宋体" panose="02010600030101010101" pitchFamily="2" charset="-122"/>
              </a:rPr>
              <a:t>男性特质</a:t>
            </a:r>
            <a:r>
              <a:rPr lang="en-US" altLang="zh-CN" sz="2800" dirty="0">
                <a:solidFill>
                  <a:srgbClr val="FF0000"/>
                </a:solidFill>
                <a:latin typeface="Times New Roman" panose="02020603050405020304" pitchFamily="18" charset="0"/>
                <a:ea typeface="宋体" panose="02010600030101010101" pitchFamily="2" charset="-122"/>
              </a:rPr>
              <a:t>---</a:t>
            </a:r>
            <a:r>
              <a:rPr lang="zh-CN" altLang="en-US" sz="2800" dirty="0">
                <a:solidFill>
                  <a:srgbClr val="FF0000"/>
                </a:solidFill>
                <a:latin typeface="Times New Roman" panose="02020603050405020304" pitchFamily="18" charset="0"/>
                <a:ea typeface="宋体" panose="02010600030101010101" pitchFamily="2" charset="-122"/>
              </a:rPr>
              <a:t>女性特质</a:t>
            </a:r>
            <a:endParaRPr lang="en-US" altLang="zh-CN" sz="2800" dirty="0">
              <a:solidFill>
                <a:srgbClr val="FF0000"/>
              </a:solidFill>
              <a:latin typeface="Times New Roman" panose="02020603050405020304" pitchFamily="18" charset="0"/>
              <a:ea typeface="宋体" panose="02010600030101010101" pitchFamily="2" charset="-122"/>
            </a:endParaRPr>
          </a:p>
          <a:p>
            <a:pPr lvl="0">
              <a:lnSpc>
                <a:spcPct val="120000"/>
              </a:lnSpc>
              <a:spcBef>
                <a:spcPct val="10000"/>
              </a:spcBef>
              <a:buSzTx/>
              <a:buNone/>
            </a:pPr>
            <a:r>
              <a:rPr lang="zh-CN" altLang="en-US" sz="2800" dirty="0">
                <a:solidFill>
                  <a:srgbClr val="FF0000"/>
                </a:solidFill>
                <a:latin typeface="Times New Roman" panose="02020603050405020304" pitchFamily="18" charset="0"/>
                <a:ea typeface="宋体" panose="02010600030101010101" pitchFamily="2" charset="-122"/>
              </a:rPr>
              <a:t>不确定性规避</a:t>
            </a:r>
            <a:endParaRPr lang="zh-CN" altLang="en-US" sz="2800" dirty="0">
              <a:solidFill>
                <a:srgbClr val="FF0000"/>
              </a:solidFill>
              <a:latin typeface="Times New Roman" panose="02020603050405020304" pitchFamily="18" charset="0"/>
              <a:ea typeface="宋体" panose="02010600030101010101" pitchFamily="2" charset="-122"/>
            </a:endParaRPr>
          </a:p>
        </p:txBody>
      </p:sp>
      <p:sp>
        <p:nvSpPr>
          <p:cNvPr id="102404" name="Rectangle 4"/>
          <p:cNvSpPr>
            <a:spLocks noGrp="1"/>
          </p:cNvSpPr>
          <p:nvPr>
            <p:ph type="body" sz="half" idx="4294967295"/>
          </p:nvPr>
        </p:nvSpPr>
        <p:spPr>
          <a:xfrm>
            <a:off x="1847850" y="2060575"/>
            <a:ext cx="4824413" cy="2162175"/>
          </a:xfrm>
        </p:spPr>
        <p:txBody>
          <a:bodyPr vert="horz" wrap="square" lIns="91440" tIns="45720" rIns="91440" bIns="45720" anchor="t" anchorCtr="0"/>
          <a:lstStyle>
            <a:lvl1pPr lvl="0">
              <a:buClr>
                <a:schemeClr val="tx1"/>
              </a:buClr>
              <a:buSzTx/>
              <a:buFont typeface="Wingdings" panose="05000000000000000000" pitchFamily="2" charset="2"/>
              <a:defRPr sz="2800"/>
            </a:lvl1pPr>
            <a:lvl2pPr lvl="1">
              <a:buClr>
                <a:schemeClr val="tx2"/>
              </a:buClr>
              <a:buSzTx/>
              <a:buFont typeface="Wingdings" panose="05000000000000000000" pitchFamily="2" charset="2"/>
              <a:defRPr sz="2400"/>
            </a:lvl2pPr>
            <a:lvl3pPr lvl="2">
              <a:buClr>
                <a:schemeClr val="hlink"/>
              </a:buClr>
              <a:buSzTx/>
              <a:buFont typeface="Wingdings" panose="05000000000000000000" pitchFamily="2" charset="2"/>
              <a:defRPr sz="2000"/>
            </a:lvl3pPr>
            <a:lvl4pPr lvl="3">
              <a:buClrTx/>
              <a:buSzTx/>
              <a:buFont typeface="Wingdings" panose="05000000000000000000" pitchFamily="2" charset="2"/>
              <a:defRPr sz="1800"/>
            </a:lvl4pPr>
            <a:lvl5pPr lvl="4">
              <a:buClrTx/>
              <a:buSzTx/>
              <a:buFont typeface="Wingdings" panose="05000000000000000000" pitchFamily="2" charset="2"/>
              <a:defRPr sz="1800"/>
            </a:lvl5pPr>
          </a:lstStyle>
          <a:p>
            <a:pPr lvl="0">
              <a:buSzTx/>
            </a:pPr>
            <a:r>
              <a:rPr lang="en-US" altLang="zh-CN" sz="2800" u="sng" dirty="0">
                <a:highlight>
                  <a:srgbClr val="00FFFF"/>
                </a:highlight>
                <a:latin typeface="Times New Roman" panose="02020603050405020304" pitchFamily="18" charset="0"/>
                <a:ea typeface="宋体" panose="02010600030101010101" pitchFamily="2" charset="-122"/>
              </a:rPr>
              <a:t>Individualism-Collectivism</a:t>
            </a:r>
            <a:endParaRPr lang="en-US" altLang="zh-CN" sz="2800" u="sng" dirty="0">
              <a:highlight>
                <a:srgbClr val="00FFFF"/>
              </a:highlight>
              <a:latin typeface="Times New Roman" panose="02020603050405020304" pitchFamily="18" charset="0"/>
              <a:ea typeface="宋体" panose="02010600030101010101" pitchFamily="2" charset="-122"/>
            </a:endParaRPr>
          </a:p>
          <a:p>
            <a:pPr lvl="0">
              <a:buSzTx/>
            </a:pPr>
            <a:r>
              <a:rPr lang="en-US" altLang="zh-CN" sz="2800" dirty="0">
                <a:solidFill>
                  <a:schemeClr val="tx1"/>
                </a:solidFill>
                <a:highlight>
                  <a:srgbClr val="00FFFF"/>
                </a:highlight>
                <a:latin typeface="Times New Roman" panose="02020603050405020304" pitchFamily="18" charset="0"/>
                <a:ea typeface="宋体" panose="02010600030101010101" pitchFamily="2" charset="-122"/>
              </a:rPr>
              <a:t>Power Distance</a:t>
            </a:r>
            <a:endParaRPr lang="en-US" altLang="zh-CN" sz="2800" dirty="0">
              <a:solidFill>
                <a:schemeClr val="tx1"/>
              </a:solidFill>
              <a:highlight>
                <a:srgbClr val="00FFFF"/>
              </a:highlight>
              <a:latin typeface="Times New Roman" panose="02020603050405020304" pitchFamily="18" charset="0"/>
              <a:ea typeface="宋体" panose="02010600030101010101" pitchFamily="2" charset="-122"/>
            </a:endParaRPr>
          </a:p>
          <a:p>
            <a:pPr lvl="0">
              <a:buSzTx/>
            </a:pPr>
            <a:r>
              <a:rPr lang="en-US" altLang="zh-CN" sz="2800" dirty="0">
                <a:latin typeface="Times New Roman" panose="02020603050405020304" pitchFamily="18" charset="0"/>
                <a:ea typeface="宋体" panose="02010600030101010101" pitchFamily="2" charset="-122"/>
              </a:rPr>
              <a:t>Masculinity-Femininity</a:t>
            </a:r>
            <a:endParaRPr lang="en-US" altLang="zh-CN" sz="2800" dirty="0">
              <a:latin typeface="Times New Roman" panose="02020603050405020304" pitchFamily="18" charset="0"/>
              <a:ea typeface="宋体" panose="02010600030101010101" pitchFamily="2" charset="-122"/>
            </a:endParaRPr>
          </a:p>
          <a:p>
            <a:pPr lvl="0">
              <a:buSzTx/>
            </a:pPr>
            <a:r>
              <a:rPr lang="en-US" altLang="zh-CN" sz="2800" dirty="0">
                <a:latin typeface="Times New Roman" panose="02020603050405020304" pitchFamily="18" charset="0"/>
                <a:ea typeface="宋体" panose="02010600030101010101" pitchFamily="2" charset="-122"/>
              </a:rPr>
              <a:t>Uncertainty Avoidance</a:t>
            </a:r>
            <a:endParaRPr lang="en-US" altLang="zh-CN" sz="2800" dirty="0">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04">
                                            <p:txEl>
                                              <p:pRg st="0" end="0"/>
                                            </p:txEl>
                                          </p:spTgt>
                                        </p:tgtEl>
                                        <p:attrNameLst>
                                          <p:attrName>style.visibility</p:attrName>
                                        </p:attrNameLst>
                                      </p:cBhvr>
                                      <p:to>
                                        <p:strVal val="visible"/>
                                      </p:to>
                                    </p:set>
                                    <p:anim calcmode="lin" valueType="num">
                                      <p:cBhvr>
                                        <p:cTn id="7" dur="500" fill="hold"/>
                                        <p:tgtEl>
                                          <p:spTgt spid="102404">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10240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2404">
                                            <p:txEl>
                                              <p:pRg st="1" end="1"/>
                                            </p:txEl>
                                          </p:spTgt>
                                        </p:tgtEl>
                                        <p:attrNameLst>
                                          <p:attrName>style.visibility</p:attrName>
                                        </p:attrNameLst>
                                      </p:cBhvr>
                                      <p:to>
                                        <p:strVal val="visible"/>
                                      </p:to>
                                    </p:set>
                                    <p:anim calcmode="lin" valueType="num">
                                      <p:cBhvr>
                                        <p:cTn id="13" dur="500" fill="hold"/>
                                        <p:tgtEl>
                                          <p:spTgt spid="102404">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10240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2404">
                                            <p:txEl>
                                              <p:pRg st="2" end="2"/>
                                            </p:txEl>
                                          </p:spTgt>
                                        </p:tgtEl>
                                        <p:attrNameLst>
                                          <p:attrName>style.visibility</p:attrName>
                                        </p:attrNameLst>
                                      </p:cBhvr>
                                      <p:to>
                                        <p:strVal val="visible"/>
                                      </p:to>
                                    </p:set>
                                    <p:anim calcmode="lin" valueType="num">
                                      <p:cBhvr>
                                        <p:cTn id="19" dur="500" fill="hold"/>
                                        <p:tgtEl>
                                          <p:spTgt spid="102404">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10240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2404">
                                            <p:txEl>
                                              <p:pRg st="3" end="3"/>
                                            </p:txEl>
                                          </p:spTgt>
                                        </p:tgtEl>
                                        <p:attrNameLst>
                                          <p:attrName>style.visibility</p:attrName>
                                        </p:attrNameLst>
                                      </p:cBhvr>
                                      <p:to>
                                        <p:strVal val="visible"/>
                                      </p:to>
                                    </p:set>
                                    <p:anim calcmode="lin" valueType="num">
                                      <p:cBhvr>
                                        <p:cTn id="25" dur="500" fill="hold"/>
                                        <p:tgtEl>
                                          <p:spTgt spid="102404">
                                            <p:txEl>
                                              <p:pRg st="3" end="3"/>
                                            </p:txEl>
                                          </p:spTgt>
                                        </p:tgtEl>
                                        <p:attrNameLst>
                                          <p:attrName>ppt_x</p:attrName>
                                        </p:attrNameLst>
                                      </p:cBhvr>
                                      <p:tavLst>
                                        <p:tav tm="0">
                                          <p:val>
                                            <p:strVal val="#ppt_x"/>
                                          </p:val>
                                        </p:tav>
                                        <p:tav tm="100000">
                                          <p:val>
                                            <p:strVal val="#ppt_x"/>
                                          </p:val>
                                        </p:tav>
                                      </p:tavLst>
                                    </p:anim>
                                    <p:anim calcmode="lin" valueType="num">
                                      <p:cBhvr>
                                        <p:cTn id="26" dur="500" fill="hold"/>
                                        <p:tgtEl>
                                          <p:spTgt spid="10240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2403">
                                            <p:txEl>
                                              <p:pRg st="0" end="0"/>
                                            </p:txEl>
                                          </p:spTgt>
                                        </p:tgtEl>
                                        <p:attrNameLst>
                                          <p:attrName>style.visibility</p:attrName>
                                        </p:attrNameLst>
                                      </p:cBhvr>
                                      <p:to>
                                        <p:strVal val="visible"/>
                                      </p:to>
                                    </p:set>
                                    <p:anim calcmode="lin" valueType="num">
                                      <p:cBhvr>
                                        <p:cTn id="31" dur="500" fill="hold"/>
                                        <p:tgtEl>
                                          <p:spTgt spid="102403">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1024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2403">
                                            <p:txEl>
                                              <p:pRg st="1" end="1"/>
                                            </p:txEl>
                                          </p:spTgt>
                                        </p:tgtEl>
                                        <p:attrNameLst>
                                          <p:attrName>style.visibility</p:attrName>
                                        </p:attrNameLst>
                                      </p:cBhvr>
                                      <p:to>
                                        <p:strVal val="visible"/>
                                      </p:to>
                                    </p:set>
                                    <p:anim calcmode="lin" valueType="num">
                                      <p:cBhvr>
                                        <p:cTn id="37" dur="500" fill="hold"/>
                                        <p:tgtEl>
                                          <p:spTgt spid="102403">
                                            <p:txEl>
                                              <p:pRg st="1" end="1"/>
                                            </p:txEl>
                                          </p:spTgt>
                                        </p:tgtEl>
                                        <p:attrNameLst>
                                          <p:attrName>ppt_x</p:attrName>
                                        </p:attrNameLst>
                                      </p:cBhvr>
                                      <p:tavLst>
                                        <p:tav tm="0">
                                          <p:val>
                                            <p:strVal val="#ppt_x"/>
                                          </p:val>
                                        </p:tav>
                                        <p:tav tm="100000">
                                          <p:val>
                                            <p:strVal val="#ppt_x"/>
                                          </p:val>
                                        </p:tav>
                                      </p:tavLst>
                                    </p:anim>
                                    <p:anim calcmode="lin" valueType="num">
                                      <p:cBhvr>
                                        <p:cTn id="38" dur="500" fill="hold"/>
                                        <p:tgtEl>
                                          <p:spTgt spid="1024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2403">
                                            <p:txEl>
                                              <p:pRg st="2" end="2"/>
                                            </p:txEl>
                                          </p:spTgt>
                                        </p:tgtEl>
                                        <p:attrNameLst>
                                          <p:attrName>style.visibility</p:attrName>
                                        </p:attrNameLst>
                                      </p:cBhvr>
                                      <p:to>
                                        <p:strVal val="visible"/>
                                      </p:to>
                                    </p:set>
                                    <p:anim calcmode="lin" valueType="num">
                                      <p:cBhvr>
                                        <p:cTn id="43" dur="500" fill="hold"/>
                                        <p:tgtEl>
                                          <p:spTgt spid="102403">
                                            <p:txEl>
                                              <p:pRg st="2" end="2"/>
                                            </p:txEl>
                                          </p:spTgt>
                                        </p:tgtEl>
                                        <p:attrNameLst>
                                          <p:attrName>ppt_x</p:attrName>
                                        </p:attrNameLst>
                                      </p:cBhvr>
                                      <p:tavLst>
                                        <p:tav tm="0">
                                          <p:val>
                                            <p:strVal val="#ppt_x"/>
                                          </p:val>
                                        </p:tav>
                                        <p:tav tm="100000">
                                          <p:val>
                                            <p:strVal val="#ppt_x"/>
                                          </p:val>
                                        </p:tav>
                                      </p:tavLst>
                                    </p:anim>
                                    <p:anim calcmode="lin" valueType="num">
                                      <p:cBhvr>
                                        <p:cTn id="44" dur="500" fill="hold"/>
                                        <p:tgtEl>
                                          <p:spTgt spid="1024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2403">
                                            <p:txEl>
                                              <p:pRg st="3" end="3"/>
                                            </p:txEl>
                                          </p:spTgt>
                                        </p:tgtEl>
                                        <p:attrNameLst>
                                          <p:attrName>style.visibility</p:attrName>
                                        </p:attrNameLst>
                                      </p:cBhvr>
                                      <p:to>
                                        <p:strVal val="visible"/>
                                      </p:to>
                                    </p:set>
                                    <p:anim calcmode="lin" valueType="num">
                                      <p:cBhvr>
                                        <p:cTn id="49" dur="500" fill="hold"/>
                                        <p:tgtEl>
                                          <p:spTgt spid="102403">
                                            <p:txEl>
                                              <p:pRg st="3" end="3"/>
                                            </p:txEl>
                                          </p:spTgt>
                                        </p:tgtEl>
                                        <p:attrNameLst>
                                          <p:attrName>ppt_x</p:attrName>
                                        </p:attrNameLst>
                                      </p:cBhvr>
                                      <p:tavLst>
                                        <p:tav tm="0">
                                          <p:val>
                                            <p:strVal val="#ppt_x"/>
                                          </p:val>
                                        </p:tav>
                                        <p:tav tm="100000">
                                          <p:val>
                                            <p:strVal val="#ppt_x"/>
                                          </p:val>
                                        </p:tav>
                                      </p:tavLst>
                                    </p:anim>
                                    <p:anim calcmode="lin" valueType="num">
                                      <p:cBhvr>
                                        <p:cTn id="50" dur="500" fill="hold"/>
                                        <p:tgtEl>
                                          <p:spTgt spid="10240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build="p"/>
      <p:bldP spid="102404"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1" name="Text Box 6"/>
          <p:cNvSpPr txBox="1"/>
          <p:nvPr/>
        </p:nvSpPr>
        <p:spPr>
          <a:xfrm>
            <a:off x="2566988" y="908050"/>
            <a:ext cx="2002790" cy="521970"/>
          </a:xfrm>
          <a:prstGeom prst="rect">
            <a:avLst/>
          </a:prstGeom>
          <a:noFill/>
          <a:ln w="9525">
            <a:noFill/>
          </a:ln>
        </p:spPr>
        <p:txBody>
          <a:bodyPr wrap="none" anchor="t" anchorCtr="0">
            <a:spAutoFit/>
          </a:bodyPr>
          <a:lstStyle/>
          <a:p>
            <a:r>
              <a:rPr lang="en-US" altLang="zh-CN" sz="2800" dirty="0">
                <a:solidFill>
                  <a:srgbClr val="000000"/>
                </a:solidFill>
                <a:latin typeface="Times New Roman" panose="02020603050405020304" pitchFamily="18" charset="0"/>
              </a:rPr>
              <a:t>Collectivism</a:t>
            </a:r>
            <a:endParaRPr lang="en-US" altLang="zh-CN" sz="2800" dirty="0">
              <a:solidFill>
                <a:srgbClr val="000000"/>
              </a:solidFill>
              <a:latin typeface="Times New Roman" panose="02020603050405020304" pitchFamily="18" charset="0"/>
            </a:endParaRPr>
          </a:p>
        </p:txBody>
      </p:sp>
      <p:sp>
        <p:nvSpPr>
          <p:cNvPr id="373762" name="Text Box 7"/>
          <p:cNvSpPr txBox="1"/>
          <p:nvPr/>
        </p:nvSpPr>
        <p:spPr>
          <a:xfrm>
            <a:off x="7319963" y="1052513"/>
            <a:ext cx="2248535" cy="521970"/>
          </a:xfrm>
          <a:prstGeom prst="rect">
            <a:avLst/>
          </a:prstGeom>
          <a:noFill/>
          <a:ln w="9525">
            <a:noFill/>
          </a:ln>
        </p:spPr>
        <p:txBody>
          <a:bodyPr wrap="none" anchor="t" anchorCtr="0">
            <a:spAutoFit/>
          </a:bodyPr>
          <a:lstStyle/>
          <a:p>
            <a:r>
              <a:rPr lang="en-US" altLang="zh-CN" sz="2800" dirty="0">
                <a:solidFill>
                  <a:srgbClr val="000000"/>
                </a:solidFill>
                <a:latin typeface="Times New Roman" panose="02020603050405020304" pitchFamily="18" charset="0"/>
              </a:rPr>
              <a:t>Individualism </a:t>
            </a:r>
            <a:endParaRPr lang="en-US" altLang="zh-CN" sz="2800" dirty="0">
              <a:solidFill>
                <a:srgbClr val="000000"/>
              </a:solidFill>
              <a:latin typeface="Times New Roman" panose="02020603050405020304" pitchFamily="18" charset="0"/>
            </a:endParaRPr>
          </a:p>
        </p:txBody>
      </p:sp>
      <p:pic>
        <p:nvPicPr>
          <p:cNvPr id="373763" name="Picture 2" descr="C:\Users\dutingting\Desktop\timg (1).jpg"/>
          <p:cNvPicPr>
            <a:picLocks noChangeAspect="1"/>
          </p:cNvPicPr>
          <p:nvPr/>
        </p:nvPicPr>
        <p:blipFill>
          <a:blip r:embed="rId1"/>
          <a:stretch>
            <a:fillRect/>
          </a:stretch>
        </p:blipFill>
        <p:spPr>
          <a:xfrm>
            <a:off x="1946275" y="1916113"/>
            <a:ext cx="3246438" cy="4572000"/>
          </a:xfrm>
          <a:prstGeom prst="rect">
            <a:avLst/>
          </a:prstGeom>
          <a:noFill/>
          <a:ln w="9525">
            <a:noFill/>
          </a:ln>
        </p:spPr>
      </p:pic>
      <p:pic>
        <p:nvPicPr>
          <p:cNvPr id="373764" name="Picture 3" descr="C:\Users\dutingting\Desktop\timg.jpg"/>
          <p:cNvPicPr>
            <a:picLocks noChangeAspect="1"/>
          </p:cNvPicPr>
          <p:nvPr/>
        </p:nvPicPr>
        <p:blipFill>
          <a:blip r:embed="rId2"/>
          <a:stretch>
            <a:fillRect/>
          </a:stretch>
        </p:blipFill>
        <p:spPr>
          <a:xfrm>
            <a:off x="5434013" y="2060575"/>
            <a:ext cx="5233987" cy="3970338"/>
          </a:xfrm>
          <a:prstGeom prst="rect">
            <a:avLst/>
          </a:prstGeom>
          <a:noFill/>
          <a:ln w="9525">
            <a:noFill/>
          </a:ln>
        </p:spPr>
      </p:pic>
    </p:spTree>
  </p:cSld>
  <p:clrMapOvr>
    <a:masterClrMapping/>
  </p:clrMapOvr>
  <p:transition spd="med">
    <p:wheel spokes="4"/>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2"/>
          <p:cNvSpPr>
            <a:spLocks noGrp="1"/>
          </p:cNvSpPr>
          <p:nvPr>
            <p:ph type="title"/>
          </p:nvPr>
        </p:nvSpPr>
        <p:spPr/>
        <p:txBody>
          <a:bodyPr vert="horz" wrap="square" lIns="91440" tIns="45720" rIns="91440" bIns="45720" anchor="ctr" anchorCtr="0"/>
          <a:lstStyle/>
          <a:p>
            <a:r>
              <a:rPr lang="en-US" altLang="zh-CN" sz="2800" dirty="0">
                <a:solidFill>
                  <a:srgbClr val="000000"/>
                </a:solidFill>
                <a:latin typeface="Times New Roman" panose="02020603050405020304" pitchFamily="18" charset="0"/>
                <a:ea typeface="宋体" panose="02010600030101010101" pitchFamily="2" charset="-122"/>
              </a:rPr>
              <a:t>Karl Jaspers—Axial Age</a:t>
            </a:r>
            <a:endParaRPr lang="en-US" altLang="zh-CN" sz="2800" dirty="0">
              <a:solidFill>
                <a:srgbClr val="000000"/>
              </a:solidFill>
              <a:latin typeface="Times New Roman" panose="02020603050405020304" pitchFamily="18" charset="0"/>
              <a:ea typeface="宋体" panose="02010600030101010101" pitchFamily="2" charset="-122"/>
            </a:endParaRPr>
          </a:p>
        </p:txBody>
      </p:sp>
      <p:sp>
        <p:nvSpPr>
          <p:cNvPr id="283650" name="Rectangle 3"/>
          <p:cNvSpPr>
            <a:spLocks noGrp="1"/>
          </p:cNvSpPr>
          <p:nvPr>
            <p:ph idx="1"/>
          </p:nvPr>
        </p:nvSpPr>
        <p:spPr/>
        <p:txBody>
          <a:bodyPr vert="horz" wrap="square" lIns="91440" tIns="45720" rIns="91440" bIns="45720" anchor="t" anchorCtr="0"/>
          <a:lstStyle/>
          <a:p>
            <a:pPr algn="just">
              <a:lnSpc>
                <a:spcPct val="150000"/>
              </a:lnSpc>
            </a:pPr>
            <a:r>
              <a:rPr lang="en-US" altLang="zh-CN" i="1" dirty="0">
                <a:latin typeface="Times New Roman" panose="02020603050405020304" pitchFamily="18" charset="0"/>
                <a:ea typeface="宋体" panose="02010600030101010101" pitchFamily="2" charset="-122"/>
              </a:rPr>
              <a:t>The </a:t>
            </a:r>
            <a:r>
              <a:rPr lang="en-US" altLang="zh-CN" i="1" dirty="0">
                <a:solidFill>
                  <a:srgbClr val="FF0000"/>
                </a:solidFill>
                <a:latin typeface="Times New Roman" panose="02020603050405020304" pitchFamily="18" charset="0"/>
                <a:ea typeface="宋体" panose="02010600030101010101" pitchFamily="2" charset="-122"/>
              </a:rPr>
              <a:t>Origin and Goal of History</a:t>
            </a:r>
            <a:r>
              <a:rPr lang="en-US" altLang="zh-CN" i="1"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provides an interesting frame of reference for us to have some ideas about the founding of ancient philosophy and religion.  </a:t>
            </a:r>
            <a:r>
              <a:rPr lang="en-US" altLang="zh-CN" u="sng" dirty="0">
                <a:latin typeface="Times New Roman" panose="02020603050405020304" pitchFamily="18" charset="0"/>
                <a:ea typeface="宋体" panose="02010600030101010101" pitchFamily="2" charset="-122"/>
              </a:rPr>
              <a:t>(P.37)</a:t>
            </a:r>
            <a:endParaRPr lang="en-US" altLang="zh-CN" u="sng" dirty="0">
              <a:latin typeface="Times New Roman" panose="02020603050405020304" pitchFamily="18" charset="0"/>
              <a:ea typeface="宋体" panose="02010600030101010101" pitchFamily="2" charset="-122"/>
            </a:endParaRPr>
          </a:p>
          <a:p>
            <a:pPr algn="just">
              <a:lnSpc>
                <a:spcPct val="150000"/>
              </a:lnSpc>
            </a:pPr>
            <a:r>
              <a:rPr lang="en-US" altLang="zh-CN" u="sng" dirty="0">
                <a:latin typeface="Times New Roman" panose="02020603050405020304" pitchFamily="18" charset="0"/>
                <a:ea typeface="宋体" panose="02010600030101010101" pitchFamily="2" charset="-122"/>
              </a:rPr>
              <a:t>Knowledge of ancient philosophies and religions </a:t>
            </a:r>
            <a:r>
              <a:rPr lang="en-US" altLang="zh-CN" dirty="0">
                <a:latin typeface="Times New Roman" panose="02020603050405020304" pitchFamily="18" charset="0"/>
                <a:ea typeface="宋体" panose="02010600030101010101" pitchFamily="2" charset="-122"/>
              </a:rPr>
              <a:t>is </a:t>
            </a:r>
            <a:r>
              <a:rPr lang="en-US" altLang="zh-CN" dirty="0">
                <a:solidFill>
                  <a:srgbClr val="FF0000"/>
                </a:solidFill>
                <a:latin typeface="Times New Roman" panose="02020603050405020304" pitchFamily="18" charset="0"/>
                <a:ea typeface="宋体" panose="02010600030101010101" pitchFamily="2" charset="-122"/>
              </a:rPr>
              <a:t>indispensable </a:t>
            </a:r>
            <a:r>
              <a:rPr lang="en-US" altLang="zh-CN" dirty="0">
                <a:latin typeface="Times New Roman" panose="02020603050405020304" pitchFamily="18" charset="0"/>
                <a:ea typeface="宋体" panose="02010600030101010101" pitchFamily="2" charset="-122"/>
              </a:rPr>
              <a:t>in the </a:t>
            </a:r>
            <a:r>
              <a:rPr lang="en-US" altLang="zh-CN" dirty="0">
                <a:solidFill>
                  <a:srgbClr val="FF0000"/>
                </a:solidFill>
                <a:latin typeface="Times New Roman" panose="02020603050405020304" pitchFamily="18" charset="0"/>
                <a:ea typeface="宋体" panose="02010600030101010101" pitchFamily="2" charset="-122"/>
              </a:rPr>
              <a:t>understanding of cultures</a:t>
            </a:r>
            <a:r>
              <a:rPr lang="en-US" altLang="zh-CN" dirty="0">
                <a:latin typeface="Times New Roman" panose="02020603050405020304" pitchFamily="18" charset="0"/>
                <a:ea typeface="宋体" panose="02010600030101010101" pitchFamily="2" charset="-122"/>
              </a:rPr>
              <a:t>.</a:t>
            </a:r>
            <a:endParaRPr lang="en-US" altLang="zh-CN" i="1"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5" name="Rectangle 3"/>
          <p:cNvSpPr>
            <a:spLocks noGrp="1"/>
          </p:cNvSpPr>
          <p:nvPr>
            <p:ph type="body" idx="4294967295"/>
          </p:nvPr>
        </p:nvSpPr>
        <p:spPr>
          <a:xfrm>
            <a:off x="119380" y="692785"/>
            <a:ext cx="11890375" cy="5803900"/>
          </a:xfrm>
          <a:solidFill>
            <a:schemeClr val="bg1"/>
          </a:solidFill>
        </p:spPr>
        <p:txBody>
          <a:bodyPr vert="horz" wrap="square" lIns="91440" tIns="45720" rIns="91440" bIns="45720" anchor="t" anchorCtr="0"/>
          <a:lstStyle/>
          <a:p>
            <a:pPr algn="just" eaLnBrk="1" hangingPunct="1">
              <a:lnSpc>
                <a:spcPct val="150000"/>
              </a:lnSpc>
              <a:buNone/>
            </a:pPr>
            <a:r>
              <a:rPr lang="en-US" altLang="zh-CN" b="0" dirty="0">
                <a:latin typeface="Times New Roman" panose="02020603050405020304" pitchFamily="18" charset="0"/>
                <a:ea typeface="宋体" panose="02010600030101010101" pitchFamily="2" charset="-122"/>
              </a:rPr>
              <a:t>    </a:t>
            </a:r>
            <a:r>
              <a:rPr lang="en-US" altLang="zh-CN" b="0" u="sng" dirty="0">
                <a:latin typeface="Times New Roman" panose="02020603050405020304" pitchFamily="18" charset="0"/>
                <a:ea typeface="宋体" panose="02010600030101010101" pitchFamily="2" charset="-122"/>
              </a:rPr>
              <a:t>An Iranian student </a:t>
            </a:r>
            <a:r>
              <a:rPr lang="en-US" altLang="zh-CN" b="0" dirty="0">
                <a:latin typeface="Times New Roman" panose="02020603050405020304" pitchFamily="18" charset="0"/>
                <a:ea typeface="宋体" panose="02010600030101010101" pitchFamily="2" charset="-122"/>
              </a:rPr>
              <a:t>who had earned a doctorate in the United States returned home to teach in an Iranian university. He was offered position at three universities, and had to decide which one to accept. </a:t>
            </a:r>
            <a:r>
              <a:rPr lang="en-US" altLang="zh-CN" b="0" u="sng" dirty="0">
                <a:latin typeface="Times New Roman" panose="02020603050405020304" pitchFamily="18" charset="0"/>
                <a:ea typeface="宋体" panose="02010600030101010101" pitchFamily="2" charset="-122"/>
              </a:rPr>
              <a:t>An American </a:t>
            </a:r>
            <a:r>
              <a:rPr lang="en-US" altLang="zh-CN" b="0" dirty="0">
                <a:latin typeface="Times New Roman" panose="02020603050405020304" pitchFamily="18" charset="0"/>
                <a:ea typeface="宋体" panose="02010600030101010101" pitchFamily="2" charset="-122"/>
              </a:rPr>
              <a:t>friend who was visiting him in Iran </a:t>
            </a:r>
            <a:r>
              <a:rPr lang="en-US" altLang="zh-CN" b="0" u="sng" dirty="0">
                <a:latin typeface="Times New Roman" panose="02020603050405020304" pitchFamily="18" charset="0"/>
                <a:ea typeface="宋体" panose="02010600030101010101" pitchFamily="2" charset="-122"/>
              </a:rPr>
              <a:t>noticed</a:t>
            </a:r>
            <a:r>
              <a:rPr lang="en-US" altLang="zh-CN" b="0" dirty="0">
                <a:latin typeface="Times New Roman" panose="02020603050405020304" pitchFamily="18" charset="0"/>
                <a:ea typeface="宋体" panose="02010600030101010101" pitchFamily="2" charset="-122"/>
              </a:rPr>
              <a:t> that </a:t>
            </a:r>
            <a:r>
              <a:rPr lang="en-US" altLang="zh-CN" b="0" u="sng" dirty="0">
                <a:latin typeface="Times New Roman" panose="02020603050405020304" pitchFamily="18" charset="0"/>
                <a:ea typeface="宋体" panose="02010600030101010101" pitchFamily="2" charset="-122"/>
              </a:rPr>
              <a:t>the man’s older brother had accompanied him to all the interviews at the universities</a:t>
            </a:r>
            <a:r>
              <a:rPr lang="en-US" altLang="zh-CN" b="0" dirty="0">
                <a:latin typeface="Times New Roman" panose="02020603050405020304" pitchFamily="18" charset="0"/>
                <a:ea typeface="宋体" panose="02010600030101010101" pitchFamily="2" charset="-122"/>
              </a:rPr>
              <a:t>, and she asked him about it. The man, who was nearly 40, explained that he would follow the advice of his brother in choosing the position. </a:t>
            </a:r>
            <a:r>
              <a:rPr lang="en-US" altLang="zh-CN" b="0" u="sng" dirty="0">
                <a:latin typeface="Times New Roman" panose="02020603050405020304" pitchFamily="18" charset="0"/>
                <a:ea typeface="宋体" panose="02010600030101010101" pitchFamily="2" charset="-122"/>
              </a:rPr>
              <a:t>“</a:t>
            </a:r>
            <a:r>
              <a:rPr lang="en-US" altLang="zh-CN" u="sng" dirty="0">
                <a:latin typeface="Times New Roman" panose="02020603050405020304" pitchFamily="18" charset="0"/>
                <a:ea typeface="宋体" panose="02010600030101010101" pitchFamily="2" charset="-122"/>
              </a:rPr>
              <a:t>But why?” asked the American in amazement.</a:t>
            </a:r>
            <a:r>
              <a:rPr lang="en-US" altLang="zh-CN" dirty="0">
                <a:latin typeface="Times New Roman" panose="02020603050405020304" pitchFamily="18" charset="0"/>
                <a:ea typeface="宋体" panose="02010600030101010101" pitchFamily="2" charset="-122"/>
              </a:rPr>
              <a:t> </a:t>
            </a:r>
            <a:r>
              <a:rPr lang="en-US" altLang="zh-CN" b="0" dirty="0">
                <a:latin typeface="Times New Roman" panose="02020603050405020304" pitchFamily="18" charset="0"/>
                <a:ea typeface="宋体" panose="02010600030101010101" pitchFamily="2" charset="-122"/>
              </a:rPr>
              <a:t>“Oh,” replied the Iranian, “</a:t>
            </a:r>
            <a:r>
              <a:rPr lang="en-US" altLang="zh-CN" b="0" dirty="0">
                <a:solidFill>
                  <a:srgbClr val="FF0000"/>
                </a:solidFill>
                <a:latin typeface="Times New Roman" panose="02020603050405020304" pitchFamily="18" charset="0"/>
                <a:ea typeface="宋体" panose="02010600030101010101" pitchFamily="2" charset="-122"/>
              </a:rPr>
              <a:t>because he is the head of the family now, and I must do whatever he thinks will be best for the family.</a:t>
            </a:r>
            <a:r>
              <a:rPr lang="en-US" altLang="zh-CN" b="0" dirty="0">
                <a:latin typeface="Times New Roman" panose="02020603050405020304" pitchFamily="18" charset="0"/>
                <a:ea typeface="宋体" panose="02010600030101010101" pitchFamily="2" charset="-122"/>
              </a:rPr>
              <a:t>”</a:t>
            </a:r>
            <a:endParaRPr lang="en-US" altLang="zh-CN" b="0" dirty="0">
              <a:solidFill>
                <a:srgbClr val="FF0000"/>
              </a:solidFill>
              <a:latin typeface="Times New Roman" panose="02020603050405020304" pitchFamily="18" charset="0"/>
              <a:ea typeface="宋体" panose="02010600030101010101" pitchFamily="2" charset="-122"/>
            </a:endParaRPr>
          </a:p>
        </p:txBody>
      </p:sp>
      <p:sp>
        <p:nvSpPr>
          <p:cNvPr id="374786" name="TextBox 1"/>
          <p:cNvSpPr txBox="1"/>
          <p:nvPr/>
        </p:nvSpPr>
        <p:spPr>
          <a:xfrm>
            <a:off x="2279650" y="157163"/>
            <a:ext cx="7632700" cy="583565"/>
          </a:xfrm>
          <a:prstGeom prst="rect">
            <a:avLst/>
          </a:prstGeom>
          <a:noFill/>
          <a:ln w="9525">
            <a:noFill/>
          </a:ln>
        </p:spPr>
        <p:txBody>
          <a:bodyPr anchor="t" anchorCtr="0">
            <a:spAutoFit/>
          </a:bodyPr>
          <a:lstStyle/>
          <a:p>
            <a:r>
              <a:rPr lang="en-US" altLang="zh-CN" sz="3200" b="1" dirty="0">
                <a:solidFill>
                  <a:srgbClr val="FF0000"/>
                </a:solidFill>
                <a:latin typeface="Times New Roman" panose="02020603050405020304" pitchFamily="18" charset="0"/>
              </a:rPr>
              <a:t>Case Study (1)</a:t>
            </a:r>
            <a:endParaRPr lang="en-US" altLang="zh-CN" sz="3200" b="1" dirty="0">
              <a:solidFill>
                <a:srgbClr val="FF0000"/>
              </a:solidFill>
              <a:latin typeface="Times New Roman" panose="02020603050405020304" pitchFamily="18" charset="0"/>
            </a:endParaRPr>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09" name="矩形 1"/>
          <p:cNvSpPr/>
          <p:nvPr/>
        </p:nvSpPr>
        <p:spPr>
          <a:xfrm>
            <a:off x="1874838" y="1844675"/>
            <a:ext cx="8197850" cy="1106805"/>
          </a:xfrm>
          <a:prstGeom prst="rect">
            <a:avLst/>
          </a:prstGeom>
          <a:noFill/>
          <a:ln w="9525">
            <a:noFill/>
          </a:ln>
        </p:spPr>
        <p:txBody>
          <a:bodyPr anchor="t" anchorCtr="0">
            <a:spAutoFit/>
          </a:bodyPr>
          <a:lstStyle/>
          <a:p>
            <a:pPr algn="ctr" eaLnBrk="0" hangingPunct="0">
              <a:lnSpc>
                <a:spcPct val="150000"/>
              </a:lnSpc>
            </a:pPr>
            <a:r>
              <a:rPr lang="en-US" altLang="zh-CN" sz="4400" dirty="0">
                <a:solidFill>
                  <a:srgbClr val="FF0000"/>
                </a:solidFill>
                <a:latin typeface="Times New Roman" panose="02020603050405020304" pitchFamily="18" charset="0"/>
              </a:rPr>
              <a:t>Individualism </a:t>
            </a:r>
            <a:r>
              <a:rPr lang="en-US" altLang="zh-CN" sz="4400" dirty="0">
                <a:latin typeface="Times New Roman" panose="02020603050405020304" pitchFamily="18" charset="0"/>
              </a:rPr>
              <a:t>VS</a:t>
            </a:r>
            <a:r>
              <a:rPr lang="en-US" altLang="zh-CN" sz="4400" dirty="0">
                <a:solidFill>
                  <a:srgbClr val="FF0000"/>
                </a:solidFill>
                <a:latin typeface="Times New Roman" panose="02020603050405020304" pitchFamily="18" charset="0"/>
              </a:rPr>
              <a:t> Collectivism</a:t>
            </a:r>
            <a:endParaRPr lang="en-US" altLang="zh-CN" sz="4400" dirty="0">
              <a:solidFill>
                <a:srgbClr val="FF0000"/>
              </a:solidFill>
              <a:latin typeface="Times New Roman" panose="02020603050405020304" pitchFamily="18" charset="0"/>
            </a:endParaRPr>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7" name="TextBox 1"/>
          <p:cNvSpPr txBox="1"/>
          <p:nvPr/>
        </p:nvSpPr>
        <p:spPr>
          <a:xfrm>
            <a:off x="1828800" y="985838"/>
            <a:ext cx="8534400" cy="4615815"/>
          </a:xfrm>
          <a:prstGeom prst="rect">
            <a:avLst/>
          </a:prstGeom>
          <a:solidFill>
            <a:schemeClr val="bg1"/>
          </a:solidFill>
          <a:ln w="9525">
            <a:noFill/>
          </a:ln>
        </p:spPr>
        <p:txBody>
          <a:bodyPr anchor="t" anchorCtr="0">
            <a:spAutoFit/>
          </a:bodyPr>
          <a:lstStyle/>
          <a:p>
            <a:pPr marL="457200" indent="-457200" algn="just" eaLnBrk="0" hangingPunct="0">
              <a:lnSpc>
                <a:spcPct val="150000"/>
              </a:lnSpc>
              <a:buClrTx/>
              <a:buFont typeface="Wingdings" panose="05000000000000000000" pitchFamily="2" charset="2"/>
              <a:buChar char="l"/>
            </a:pPr>
            <a:r>
              <a:rPr lang="en-US" altLang="zh-CN" sz="2800" dirty="0">
                <a:latin typeface="Times New Roman" panose="02020603050405020304" pitchFamily="18" charset="0"/>
              </a:rPr>
              <a:t>An “</a:t>
            </a:r>
            <a:r>
              <a:rPr lang="en-US" altLang="zh-CN" sz="2800" dirty="0">
                <a:solidFill>
                  <a:srgbClr val="FF0000"/>
                </a:solidFill>
                <a:latin typeface="Times New Roman" panose="02020603050405020304" pitchFamily="18" charset="0"/>
              </a:rPr>
              <a:t>I</a:t>
            </a:r>
            <a:r>
              <a:rPr lang="en-US" altLang="zh-CN" sz="2800" dirty="0">
                <a:latin typeface="Times New Roman" panose="02020603050405020304" pitchFamily="18" charset="0"/>
              </a:rPr>
              <a:t>” consciousness prevails;</a:t>
            </a:r>
            <a:endParaRPr lang="en-US" altLang="zh-CN" sz="2800" dirty="0">
              <a:latin typeface="Times New Roman" panose="02020603050405020304" pitchFamily="18" charset="0"/>
            </a:endParaRPr>
          </a:p>
          <a:p>
            <a:pPr marL="457200" indent="-457200" algn="just" eaLnBrk="0" hangingPunct="0">
              <a:lnSpc>
                <a:spcPct val="150000"/>
              </a:lnSpc>
              <a:buClrTx/>
              <a:buFont typeface="Wingdings" panose="05000000000000000000" pitchFamily="2" charset="2"/>
              <a:buChar char="l"/>
            </a:pPr>
            <a:r>
              <a:rPr lang="en-US" altLang="zh-CN" sz="2800" dirty="0">
                <a:solidFill>
                  <a:srgbClr val="FF0000"/>
                </a:solidFill>
                <a:latin typeface="Times New Roman" panose="02020603050405020304" pitchFamily="18" charset="0"/>
              </a:rPr>
              <a:t>Competition</a:t>
            </a:r>
            <a:r>
              <a:rPr lang="en-US" altLang="zh-CN" sz="2800" dirty="0">
                <a:latin typeface="Times New Roman" panose="02020603050405020304" pitchFamily="18" charset="0"/>
              </a:rPr>
              <a:t> rather than cooperation is encouraged;</a:t>
            </a:r>
            <a:endParaRPr lang="en-US" altLang="zh-CN" sz="2800" dirty="0">
              <a:latin typeface="Times New Roman" panose="02020603050405020304" pitchFamily="18" charset="0"/>
            </a:endParaRPr>
          </a:p>
          <a:p>
            <a:pPr marL="457200" indent="-457200" algn="just" eaLnBrk="0" hangingPunct="0">
              <a:lnSpc>
                <a:spcPct val="150000"/>
              </a:lnSpc>
              <a:buClrTx/>
              <a:buFont typeface="Wingdings" panose="05000000000000000000" pitchFamily="2" charset="2"/>
              <a:buChar char="l"/>
            </a:pPr>
            <a:r>
              <a:rPr lang="en-US" altLang="zh-CN" sz="2800" dirty="0">
                <a:solidFill>
                  <a:srgbClr val="FF0000"/>
                </a:solidFill>
                <a:latin typeface="Times New Roman" panose="02020603050405020304" pitchFamily="18" charset="0"/>
              </a:rPr>
              <a:t>Personal goals </a:t>
            </a:r>
            <a:r>
              <a:rPr lang="en-US" altLang="zh-CN" sz="2800" dirty="0">
                <a:latin typeface="Times New Roman" panose="02020603050405020304" pitchFamily="18" charset="0"/>
              </a:rPr>
              <a:t>take precedence than group goals;</a:t>
            </a:r>
            <a:endParaRPr lang="en-US" altLang="zh-CN" sz="2800" dirty="0">
              <a:latin typeface="Times New Roman" panose="02020603050405020304" pitchFamily="18" charset="0"/>
            </a:endParaRPr>
          </a:p>
          <a:p>
            <a:pPr marL="457200" indent="-457200" algn="just" eaLnBrk="0" hangingPunct="0">
              <a:lnSpc>
                <a:spcPct val="150000"/>
              </a:lnSpc>
              <a:buClrTx/>
              <a:buFont typeface="Wingdings" panose="05000000000000000000" pitchFamily="2" charset="2"/>
              <a:buChar char="l"/>
            </a:pPr>
            <a:r>
              <a:rPr lang="en-US" altLang="zh-CN" sz="2800" dirty="0">
                <a:latin typeface="Times New Roman" panose="02020603050405020304" pitchFamily="18" charset="0"/>
              </a:rPr>
              <a:t>Be </a:t>
            </a:r>
            <a:r>
              <a:rPr lang="en-US" altLang="zh-CN" sz="2800" dirty="0">
                <a:solidFill>
                  <a:srgbClr val="FF0000"/>
                </a:solidFill>
                <a:latin typeface="Times New Roman" panose="02020603050405020304" pitchFamily="18" charset="0"/>
              </a:rPr>
              <a:t>not emotionally dependent </a:t>
            </a:r>
            <a:r>
              <a:rPr lang="en-US" altLang="zh-CN" sz="2800" dirty="0">
                <a:latin typeface="Times New Roman" panose="02020603050405020304" pitchFamily="18" charset="0"/>
              </a:rPr>
              <a:t>on organization or institutions;</a:t>
            </a:r>
            <a:endParaRPr lang="en-US" altLang="zh-CN" sz="2800" dirty="0">
              <a:latin typeface="Times New Roman" panose="02020603050405020304" pitchFamily="18" charset="0"/>
            </a:endParaRPr>
          </a:p>
          <a:p>
            <a:pPr marL="457200" indent="-457200" algn="just" eaLnBrk="0" hangingPunct="0">
              <a:lnSpc>
                <a:spcPct val="150000"/>
              </a:lnSpc>
              <a:buClrTx/>
              <a:buFont typeface="Wingdings" panose="05000000000000000000" pitchFamily="2" charset="2"/>
              <a:buChar char="l"/>
            </a:pPr>
            <a:r>
              <a:rPr lang="en-US" altLang="zh-CN" sz="2800" dirty="0">
                <a:latin typeface="Times New Roman" panose="02020603050405020304" pitchFamily="18" charset="0"/>
              </a:rPr>
              <a:t>Every </a:t>
            </a:r>
            <a:r>
              <a:rPr lang="en-US" altLang="zh-CN" sz="2800" dirty="0">
                <a:solidFill>
                  <a:srgbClr val="FF0000"/>
                </a:solidFill>
                <a:latin typeface="Times New Roman" panose="02020603050405020304" pitchFamily="18" charset="0"/>
              </a:rPr>
              <a:t>individual has the right </a:t>
            </a:r>
            <a:r>
              <a:rPr lang="en-US" altLang="zh-CN" sz="2800" dirty="0">
                <a:latin typeface="Times New Roman" panose="02020603050405020304" pitchFamily="18" charset="0"/>
              </a:rPr>
              <a:t>to his/her private </a:t>
            </a:r>
            <a:r>
              <a:rPr lang="en-US" altLang="zh-CN" sz="2800" u="sng" dirty="0">
                <a:latin typeface="Times New Roman" panose="02020603050405020304" pitchFamily="18" charset="0"/>
              </a:rPr>
              <a:t>property, thoughts, and opinions</a:t>
            </a:r>
            <a:r>
              <a:rPr lang="en-US" altLang="zh-CN" sz="2800" dirty="0">
                <a:latin typeface="Times New Roman" panose="02020603050405020304" pitchFamily="18" charset="0"/>
              </a:rPr>
              <a:t>.</a:t>
            </a:r>
            <a:endParaRPr lang="en-US" altLang="zh-CN" sz="2800" dirty="0">
              <a:latin typeface="Times New Roman" panose="02020603050405020304" pitchFamily="18" charset="0"/>
            </a:endParaRPr>
          </a:p>
        </p:txBody>
      </p:sp>
      <p:sp>
        <p:nvSpPr>
          <p:cNvPr id="377858" name="TextBox 2"/>
          <p:cNvSpPr txBox="1"/>
          <p:nvPr/>
        </p:nvSpPr>
        <p:spPr>
          <a:xfrm>
            <a:off x="2362200" y="152400"/>
            <a:ext cx="7924800" cy="1198880"/>
          </a:xfrm>
          <a:prstGeom prst="rect">
            <a:avLst/>
          </a:prstGeom>
          <a:noFill/>
          <a:ln w="9525">
            <a:noFill/>
          </a:ln>
        </p:spPr>
        <p:txBody>
          <a:bodyPr anchor="t" anchorCtr="0">
            <a:spAutoFit/>
          </a:bodyPr>
          <a:lstStyle/>
          <a:p>
            <a:pPr eaLnBrk="0" hangingPunct="0"/>
            <a:r>
              <a:rPr lang="en-US" altLang="zh-CN" sz="3600" dirty="0">
                <a:solidFill>
                  <a:srgbClr val="FF0000"/>
                </a:solidFill>
                <a:latin typeface="Times New Roman" panose="02020603050405020304" pitchFamily="18" charset="0"/>
              </a:rPr>
              <a:t>Characteristics of Individualism</a:t>
            </a:r>
            <a:endParaRPr lang="en-US" altLang="zh-CN" sz="3600" dirty="0">
              <a:solidFill>
                <a:srgbClr val="FF0000"/>
              </a:solidFill>
              <a:latin typeface="Times New Roman" panose="02020603050405020304" pitchFamily="18" charset="0"/>
            </a:endParaRPr>
          </a:p>
          <a:p>
            <a:pPr eaLnBrk="0" hangingPunct="0"/>
            <a:endParaRPr lang="zh-CN" altLang="en-US" sz="3600"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5" name="矩形 1"/>
          <p:cNvSpPr/>
          <p:nvPr/>
        </p:nvSpPr>
        <p:spPr>
          <a:xfrm>
            <a:off x="2012950" y="1479550"/>
            <a:ext cx="8197850" cy="4615815"/>
          </a:xfrm>
          <a:prstGeom prst="rect">
            <a:avLst/>
          </a:prstGeom>
          <a:solidFill>
            <a:schemeClr val="bg1"/>
          </a:solidFill>
          <a:ln w="9525">
            <a:noFill/>
          </a:ln>
        </p:spPr>
        <p:txBody>
          <a:bodyPr anchor="t" anchorCtr="0">
            <a:spAutoFit/>
          </a:bodyPr>
          <a:lstStyle/>
          <a:p>
            <a:pPr marL="457200" indent="-457200" algn="just" eaLnBrk="0" hangingPunct="0">
              <a:lnSpc>
                <a:spcPct val="150000"/>
              </a:lnSpc>
              <a:buClrTx/>
              <a:buFont typeface="Wingdings" panose="05000000000000000000" pitchFamily="2" charset="2"/>
              <a:buChar char="l"/>
            </a:pPr>
            <a:r>
              <a:rPr lang="en-US" altLang="zh-CN" sz="2800" dirty="0">
                <a:latin typeface="Times New Roman" panose="02020603050405020304" pitchFamily="18" charset="0"/>
              </a:rPr>
              <a:t>A “</a:t>
            </a:r>
            <a:r>
              <a:rPr lang="en-US" altLang="zh-CN" sz="2800" dirty="0">
                <a:solidFill>
                  <a:srgbClr val="FF0000"/>
                </a:solidFill>
                <a:latin typeface="Times New Roman" panose="02020603050405020304" pitchFamily="18" charset="0"/>
              </a:rPr>
              <a:t>we</a:t>
            </a:r>
            <a:r>
              <a:rPr lang="en-US" altLang="zh-CN" sz="2800" dirty="0">
                <a:latin typeface="Times New Roman" panose="02020603050405020304" pitchFamily="18" charset="0"/>
              </a:rPr>
              <a:t>” consciousness prevails: identity is based on the social system;</a:t>
            </a:r>
            <a:endParaRPr lang="en-US" altLang="zh-CN" sz="2800" dirty="0">
              <a:latin typeface="Times New Roman" panose="02020603050405020304" pitchFamily="18" charset="0"/>
            </a:endParaRPr>
          </a:p>
          <a:p>
            <a:pPr marL="457200" indent="-457200" algn="just" eaLnBrk="0" hangingPunct="0">
              <a:lnSpc>
                <a:spcPct val="150000"/>
              </a:lnSpc>
              <a:buClrTx/>
              <a:buFont typeface="Wingdings" panose="05000000000000000000" pitchFamily="2" charset="2"/>
              <a:buChar char="l"/>
            </a:pPr>
            <a:r>
              <a:rPr lang="en-US" altLang="zh-CN" sz="2800" dirty="0">
                <a:latin typeface="Times New Roman" panose="02020603050405020304" pitchFamily="18" charset="0"/>
              </a:rPr>
              <a:t> the individual is </a:t>
            </a:r>
            <a:r>
              <a:rPr lang="en-US" altLang="zh-CN" sz="2800" dirty="0">
                <a:solidFill>
                  <a:srgbClr val="FF0000"/>
                </a:solidFill>
                <a:latin typeface="Times New Roman" panose="02020603050405020304" pitchFamily="18" charset="0"/>
              </a:rPr>
              <a:t>emotionally dependent </a:t>
            </a:r>
            <a:r>
              <a:rPr lang="en-US" altLang="zh-CN" sz="2800" dirty="0">
                <a:latin typeface="Times New Roman" panose="02020603050405020304" pitchFamily="18" charset="0"/>
              </a:rPr>
              <a:t>on organizations and institutions; </a:t>
            </a:r>
            <a:endParaRPr lang="en-US" altLang="zh-CN" sz="2800" dirty="0">
              <a:latin typeface="Times New Roman" panose="02020603050405020304" pitchFamily="18" charset="0"/>
            </a:endParaRPr>
          </a:p>
          <a:p>
            <a:pPr marL="457200" indent="-457200" algn="just" eaLnBrk="0" hangingPunct="0">
              <a:lnSpc>
                <a:spcPct val="150000"/>
              </a:lnSpc>
              <a:buClrTx/>
              <a:buFont typeface="Wingdings" panose="05000000000000000000" pitchFamily="2" charset="2"/>
              <a:buChar char="l"/>
            </a:pPr>
            <a:r>
              <a:rPr lang="en-US" altLang="zh-CN" sz="2800" dirty="0">
                <a:solidFill>
                  <a:srgbClr val="FF0000"/>
                </a:solidFill>
                <a:latin typeface="Times New Roman" panose="02020603050405020304" pitchFamily="18" charset="0"/>
              </a:rPr>
              <a:t>belonging</a:t>
            </a:r>
            <a:r>
              <a:rPr lang="en-US" altLang="zh-CN" sz="2800" dirty="0">
                <a:latin typeface="Times New Roman" panose="02020603050405020304" pitchFamily="18" charset="0"/>
              </a:rPr>
              <a:t> to organizations is emphasized; </a:t>
            </a:r>
            <a:endParaRPr lang="en-US" altLang="zh-CN" sz="2800" dirty="0">
              <a:latin typeface="Times New Roman" panose="02020603050405020304" pitchFamily="18" charset="0"/>
            </a:endParaRPr>
          </a:p>
          <a:p>
            <a:pPr marL="457200" indent="-457200" algn="just" eaLnBrk="0" hangingPunct="0">
              <a:lnSpc>
                <a:spcPct val="150000"/>
              </a:lnSpc>
              <a:buClrTx/>
              <a:buFont typeface="Wingdings" panose="05000000000000000000" pitchFamily="2" charset="2"/>
              <a:buChar char="l"/>
            </a:pPr>
            <a:r>
              <a:rPr lang="en-US" altLang="zh-CN" sz="2800" dirty="0">
                <a:latin typeface="Times New Roman" panose="02020603050405020304" pitchFamily="18" charset="0"/>
              </a:rPr>
              <a:t>and </a:t>
            </a:r>
            <a:r>
              <a:rPr lang="en-US" altLang="zh-CN" sz="2800" dirty="0">
                <a:solidFill>
                  <a:srgbClr val="FF0000"/>
                </a:solidFill>
                <a:latin typeface="Times New Roman" panose="02020603050405020304" pitchFamily="18" charset="0"/>
              </a:rPr>
              <a:t>group goals </a:t>
            </a:r>
            <a:r>
              <a:rPr lang="en-US" altLang="zh-CN" sz="2800" dirty="0">
                <a:latin typeface="Times New Roman" panose="02020603050405020304" pitchFamily="18" charset="0"/>
              </a:rPr>
              <a:t>rather than personal ones take the precedence.</a:t>
            </a:r>
            <a:endParaRPr lang="en-US" altLang="zh-CN" sz="2800" dirty="0">
              <a:latin typeface="Times New Roman" panose="02020603050405020304" pitchFamily="18" charset="0"/>
            </a:endParaRPr>
          </a:p>
        </p:txBody>
      </p:sp>
      <p:sp>
        <p:nvSpPr>
          <p:cNvPr id="379906" name="TextBox 2"/>
          <p:cNvSpPr txBox="1"/>
          <p:nvPr/>
        </p:nvSpPr>
        <p:spPr>
          <a:xfrm>
            <a:off x="2362200" y="323850"/>
            <a:ext cx="7924800" cy="645160"/>
          </a:xfrm>
          <a:prstGeom prst="rect">
            <a:avLst/>
          </a:prstGeom>
          <a:noFill/>
          <a:ln w="9525">
            <a:noFill/>
          </a:ln>
        </p:spPr>
        <p:txBody>
          <a:bodyPr anchor="t" anchorCtr="0">
            <a:spAutoFit/>
          </a:bodyPr>
          <a:lstStyle/>
          <a:p>
            <a:pPr eaLnBrk="0" hangingPunct="0"/>
            <a:r>
              <a:rPr lang="en-US" altLang="zh-CN" sz="3600" dirty="0">
                <a:solidFill>
                  <a:srgbClr val="FF0000"/>
                </a:solidFill>
                <a:latin typeface="Times New Roman" panose="02020603050405020304" pitchFamily="18" charset="0"/>
              </a:rPr>
              <a:t>Characteristics of Collectivism</a:t>
            </a:r>
            <a:endParaRPr lang="zh-CN" altLang="en-US" sz="3600"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3" name="Rectangle 3"/>
          <p:cNvSpPr>
            <a:spLocks noGrp="1"/>
          </p:cNvSpPr>
          <p:nvPr>
            <p:ph type="body" idx="4294967295"/>
          </p:nvPr>
        </p:nvSpPr>
        <p:spPr>
          <a:xfrm>
            <a:off x="1852613" y="404813"/>
            <a:ext cx="8585200" cy="5688012"/>
          </a:xfrm>
        </p:spPr>
        <p:txBody>
          <a:bodyPr vert="horz" wrap="square" lIns="91440" tIns="45720" rIns="91440" bIns="45720" anchor="t" anchorCtr="0"/>
          <a:lstStyle/>
          <a:p>
            <a:pPr marL="0" indent="0" eaLnBrk="1" hangingPunct="1">
              <a:buNone/>
            </a:pPr>
            <a:r>
              <a:rPr lang="en-US" altLang="zh-CN" dirty="0">
                <a:solidFill>
                  <a:schemeClr val="tx1"/>
                </a:solidFill>
                <a:latin typeface="Times New Roman" panose="02020603050405020304" pitchFamily="18" charset="0"/>
                <a:ea typeface="宋体" panose="02010600030101010101" pitchFamily="2" charset="-122"/>
              </a:rPr>
              <a:t>Family Structures   (Extended Family)</a:t>
            </a:r>
            <a:endParaRPr lang="en-US" altLang="zh-CN" dirty="0">
              <a:solidFill>
                <a:schemeClr val="tx1"/>
              </a:solidFill>
              <a:latin typeface="Times New Roman" panose="02020603050405020304" pitchFamily="18" charset="0"/>
              <a:ea typeface="宋体" panose="02010600030101010101" pitchFamily="2" charset="-122"/>
            </a:endParaRPr>
          </a:p>
          <a:p>
            <a:pPr marL="0" indent="0" eaLnBrk="1" hangingPunct="1">
              <a:buNone/>
            </a:pPr>
            <a:r>
              <a:rPr lang="en-US" altLang="zh-CN" dirty="0">
                <a:latin typeface="宋体" panose="02010600030101010101" pitchFamily="2" charset="-122"/>
                <a:ea typeface="宋体" panose="02010600030101010101" pitchFamily="2" charset="-122"/>
              </a:rPr>
              <a:t>（原标题：90后演员徐婷生前求助中医治癌 </a:t>
            </a:r>
            <a:endParaRPr lang="en-US" altLang="zh-CN" dirty="0">
              <a:latin typeface="宋体" panose="02010600030101010101" pitchFamily="2" charset="-122"/>
              <a:ea typeface="宋体" panose="02010600030101010101" pitchFamily="2" charset="-122"/>
            </a:endParaRPr>
          </a:p>
          <a:p>
            <a:pPr marL="0" indent="0" eaLnBrk="1" hangingPunct="1">
              <a:buNone/>
            </a:pPr>
            <a:r>
              <a:rPr lang="en-US" altLang="zh-CN" dirty="0">
                <a:latin typeface="宋体" panose="02010600030101010101" pitchFamily="2" charset="-122"/>
                <a:ea typeface="宋体" panose="02010600030101010101" pitchFamily="2" charset="-122"/>
              </a:rPr>
              <a:t>          放血拔罐照曝光）</a:t>
            </a:r>
            <a:endParaRPr lang="en-US" altLang="zh-CN" dirty="0">
              <a:latin typeface="宋体" panose="02010600030101010101" pitchFamily="2" charset="-122"/>
              <a:ea typeface="宋体" panose="02010600030101010101" pitchFamily="2" charset="-122"/>
            </a:endParaRPr>
          </a:p>
        </p:txBody>
      </p:sp>
      <p:pic>
        <p:nvPicPr>
          <p:cNvPr id="381954" name="图片 1" descr="62324f9421aa485aaffcda655c0ca0e120160910000341"/>
          <p:cNvPicPr>
            <a:picLocks noChangeAspect="1"/>
          </p:cNvPicPr>
          <p:nvPr/>
        </p:nvPicPr>
        <p:blipFill>
          <a:blip r:embed="rId1"/>
          <a:stretch>
            <a:fillRect/>
          </a:stretch>
        </p:blipFill>
        <p:spPr>
          <a:xfrm>
            <a:off x="1852613" y="2435225"/>
            <a:ext cx="5240337" cy="3657600"/>
          </a:xfrm>
          <a:prstGeom prst="rect">
            <a:avLst/>
          </a:prstGeom>
          <a:noFill/>
          <a:ln w="9525">
            <a:noFill/>
          </a:ln>
        </p:spPr>
      </p:pic>
      <p:sp>
        <p:nvSpPr>
          <p:cNvPr id="381955" name="文本框 2"/>
          <p:cNvSpPr txBox="1"/>
          <p:nvPr/>
        </p:nvSpPr>
        <p:spPr>
          <a:xfrm>
            <a:off x="7256463" y="1444625"/>
            <a:ext cx="3260725" cy="4892675"/>
          </a:xfrm>
          <a:prstGeom prst="rect">
            <a:avLst/>
          </a:prstGeom>
          <a:noFill/>
          <a:ln w="9525">
            <a:noFill/>
          </a:ln>
        </p:spPr>
        <p:txBody>
          <a:bodyPr anchor="t" anchorCtr="0">
            <a:spAutoFit/>
          </a:bodyPr>
          <a:lstStyle/>
          <a:p>
            <a:pPr marL="342900" indent="-342900">
              <a:buClrTx/>
              <a:buFont typeface="Wingdings" panose="05000000000000000000" pitchFamily="2" charset="2"/>
              <a:buChar char="l"/>
            </a:pPr>
            <a:r>
              <a:rPr lang="en-US" altLang="zh-CN" sz="2400" dirty="0">
                <a:latin typeface="Times New Roman" panose="02020603050405020304" pitchFamily="18" charset="0"/>
              </a:rPr>
              <a:t>born in 1990</a:t>
            </a:r>
            <a:endParaRPr lang="en-US" altLang="zh-CN" sz="2400" dirty="0">
              <a:latin typeface="Times New Roman" panose="02020603050405020304" pitchFamily="18" charset="0"/>
            </a:endParaRPr>
          </a:p>
          <a:p>
            <a:pPr marL="342900" indent="-342900">
              <a:buClrTx/>
              <a:buFont typeface="Wingdings" panose="05000000000000000000" pitchFamily="2" charset="2"/>
              <a:buChar char="l"/>
            </a:pPr>
            <a:r>
              <a:rPr lang="en-US" altLang="zh-CN" sz="2400" dirty="0">
                <a:latin typeface="Times New Roman" panose="02020603050405020304" pitchFamily="18" charset="0"/>
              </a:rPr>
              <a:t>7 kids</a:t>
            </a:r>
            <a:endParaRPr lang="en-US" altLang="zh-CN" sz="2400" dirty="0">
              <a:latin typeface="Times New Roman" panose="02020603050405020304" pitchFamily="18" charset="0"/>
            </a:endParaRPr>
          </a:p>
          <a:p>
            <a:pPr marL="342900" indent="-342900">
              <a:buClrTx/>
              <a:buFont typeface="Wingdings" panose="05000000000000000000" pitchFamily="2" charset="2"/>
              <a:buChar char="l"/>
            </a:pPr>
            <a:r>
              <a:rPr lang="en-US" altLang="zh-CN" sz="2400" dirty="0">
                <a:latin typeface="Times New Roman" panose="02020603050405020304" pitchFamily="18" charset="0"/>
              </a:rPr>
              <a:t>lymph cancer</a:t>
            </a:r>
            <a:endParaRPr lang="en-US" altLang="zh-CN" sz="2400" dirty="0">
              <a:latin typeface="Times New Roman" panose="02020603050405020304" pitchFamily="18" charset="0"/>
            </a:endParaRPr>
          </a:p>
          <a:p>
            <a:pPr marL="342900" indent="-342900">
              <a:buClrTx/>
              <a:buFont typeface="Wingdings" panose="05000000000000000000" pitchFamily="2" charset="2"/>
              <a:buChar char="l"/>
            </a:pPr>
            <a:r>
              <a:rPr lang="en-US" altLang="zh-CN" sz="2400" dirty="0">
                <a:latin typeface="Times New Roman" panose="02020603050405020304" pitchFamily="18" charset="0"/>
              </a:rPr>
              <a:t>feel released after suffering the disease</a:t>
            </a:r>
            <a:endParaRPr lang="en-US" altLang="zh-CN" sz="2400" dirty="0">
              <a:latin typeface="Times New Roman" panose="02020603050405020304" pitchFamily="18" charset="0"/>
            </a:endParaRPr>
          </a:p>
          <a:p>
            <a:pPr marL="342900" indent="-342900">
              <a:buClrTx/>
              <a:buFont typeface="Wingdings" panose="05000000000000000000" pitchFamily="2" charset="2"/>
              <a:buChar char="l"/>
            </a:pPr>
            <a:r>
              <a:rPr lang="en-US" altLang="zh-CN" sz="2400" dirty="0">
                <a:latin typeface="Times New Roman" panose="02020603050405020304" pitchFamily="18" charset="0"/>
              </a:rPr>
              <a:t>never live for herself (26years)</a:t>
            </a:r>
            <a:endParaRPr lang="en-US" altLang="zh-CN" sz="2400" dirty="0">
              <a:latin typeface="Times New Roman" panose="02020603050405020304" pitchFamily="18" charset="0"/>
            </a:endParaRPr>
          </a:p>
          <a:p>
            <a:pPr marL="342900" indent="-342900">
              <a:buClrTx/>
              <a:buFont typeface="Wingdings" panose="05000000000000000000" pitchFamily="2" charset="2"/>
              <a:buChar char="l"/>
            </a:pPr>
            <a:r>
              <a:rPr lang="en-US" altLang="zh-CN" sz="2400" dirty="0">
                <a:latin typeface="Times New Roman" panose="02020603050405020304" pitchFamily="18" charset="0"/>
              </a:rPr>
              <a:t>live in basement with 300 yuan</a:t>
            </a:r>
            <a:endParaRPr lang="en-US" altLang="zh-CN" sz="2400" dirty="0">
              <a:latin typeface="Times New Roman" panose="02020603050405020304" pitchFamily="18" charset="0"/>
            </a:endParaRPr>
          </a:p>
          <a:p>
            <a:pPr marL="342900" indent="-342900">
              <a:buClrTx/>
              <a:buFont typeface="Wingdings" panose="05000000000000000000" pitchFamily="2" charset="2"/>
              <a:buChar char="l"/>
            </a:pPr>
            <a:r>
              <a:rPr lang="en-US" altLang="zh-CN" sz="2400" dirty="0">
                <a:latin typeface="Times New Roman" panose="02020603050405020304" pitchFamily="18" charset="0"/>
              </a:rPr>
              <a:t>dozens of TV plays</a:t>
            </a:r>
            <a:endParaRPr lang="en-US" altLang="zh-CN" sz="2400" dirty="0">
              <a:latin typeface="Times New Roman" panose="02020603050405020304" pitchFamily="18" charset="0"/>
            </a:endParaRPr>
          </a:p>
          <a:p>
            <a:pPr marL="342900" indent="-342900">
              <a:buClrTx/>
              <a:buFont typeface="Wingdings" panose="05000000000000000000" pitchFamily="2" charset="2"/>
              <a:buChar char="l"/>
            </a:pPr>
            <a:r>
              <a:rPr lang="en-US" altLang="zh-CN" sz="2400" dirty="0">
                <a:latin typeface="Times New Roman" panose="02020603050405020304" pitchFamily="18" charset="0"/>
              </a:rPr>
              <a:t>quit treatment</a:t>
            </a:r>
            <a:endParaRPr lang="en-US" altLang="zh-CN" sz="2400" dirty="0">
              <a:latin typeface="Times New Roman" panose="02020603050405020304" pitchFamily="18" charset="0"/>
            </a:endParaRPr>
          </a:p>
          <a:p>
            <a:pPr marL="342900" indent="-342900">
              <a:buClrTx/>
              <a:buFont typeface="Wingdings" panose="05000000000000000000" pitchFamily="2" charset="2"/>
              <a:buChar char="l"/>
            </a:pPr>
            <a:r>
              <a:rPr lang="en-US" altLang="zh-CN" sz="2400" dirty="0">
                <a:latin typeface="Times New Roman" panose="02020603050405020304" pitchFamily="18" charset="0"/>
              </a:rPr>
              <a:t>live with dignity and optimism</a:t>
            </a:r>
            <a:endParaRPr lang="en-US" altLang="zh-CN" sz="2400" dirty="0">
              <a:latin typeface="Times New Roman" panose="02020603050405020304" pitchFamily="18" charset="0"/>
            </a:endParaRPr>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7" name="Rectangle 3"/>
          <p:cNvSpPr>
            <a:spLocks noGrp="1"/>
          </p:cNvSpPr>
          <p:nvPr>
            <p:ph type="body" idx="4294967295"/>
          </p:nvPr>
        </p:nvSpPr>
        <p:spPr>
          <a:xfrm>
            <a:off x="537210" y="405130"/>
            <a:ext cx="11240770" cy="6135370"/>
          </a:xfrm>
        </p:spPr>
        <p:txBody>
          <a:bodyPr vert="horz" wrap="square" lIns="91440" tIns="45720" rIns="91440" bIns="45720" anchor="t" anchorCtr="0"/>
          <a:lstStyle/>
          <a:p>
            <a:pPr marL="0" indent="0" eaLnBrk="1" hangingPunct="1">
              <a:buNone/>
            </a:pPr>
            <a:endParaRPr lang="en-US" altLang="zh-CN" dirty="0">
              <a:latin typeface="Arial" panose="020B0604020202020204" pitchFamily="34" charset="0"/>
              <a:ea typeface="宋体" panose="02010600030101010101" pitchFamily="2" charset="-122"/>
            </a:endParaRPr>
          </a:p>
          <a:p>
            <a:pPr marL="0" indent="0" algn="just" eaLnBrk="1" hangingPunct="1">
              <a:buNone/>
            </a:pPr>
            <a:r>
              <a:rPr lang="en-US" altLang="zh-CN" b="0" dirty="0">
                <a:latin typeface="宋体" panose="02010600030101010101" pitchFamily="2" charset="-122"/>
                <a:ea typeface="宋体" panose="02010600030101010101" pitchFamily="2" charset="-122"/>
              </a:rPr>
              <a:t>  我是陈光标，9月5日，我写了一封给比尔·盖茨和巴菲特的信，宣布在我离开这个世界的时候,将向慈善机构捐出自己的全部财产，引起广大网民朋友和社会各界的广泛关注。很多人对我的行为非常支持，钦佩和感动。你们的支持、赞誉和鼓励，也深深感动着我。然而，也有网友关心：我这么做，家里人理解和支持吗?</a:t>
            </a:r>
            <a:r>
              <a:rPr lang="en-US" altLang="zh-CN" b="0" u="sng" dirty="0">
                <a:latin typeface="宋体" panose="02010600030101010101" pitchFamily="2" charset="-122"/>
                <a:ea typeface="宋体" panose="02010600030101010101" pitchFamily="2" charset="-122"/>
              </a:rPr>
              <a:t>当人们得知我的妹妹依然在一家饭店洗碗，每月工资只有1800元;我的弟弟依然在做保安，每月工资只有2500元，也有人产生疑问：陈光标为什么这么做，一个人如果对自己亲人不好，怎么可能对其他人好呢?</a:t>
            </a:r>
            <a:endParaRPr lang="en-US" altLang="zh-CN" b="0" u="sng" dirty="0">
              <a:latin typeface="宋体" panose="02010600030101010101" pitchFamily="2" charset="-122"/>
              <a:ea typeface="宋体" panose="02010600030101010101" pitchFamily="2" charset="-122"/>
            </a:endParaRPr>
          </a:p>
          <a:p>
            <a:pPr marL="0" indent="0" algn="just" eaLnBrk="1" hangingPunct="1">
              <a:buNone/>
            </a:pPr>
            <a:r>
              <a:rPr lang="en-US" altLang="zh-CN" b="0" dirty="0">
                <a:solidFill>
                  <a:srgbClr val="FF0000"/>
                </a:solidFill>
                <a:latin typeface="Times New Roman" panose="02020603050405020304" pitchFamily="18" charset="0"/>
                <a:ea typeface="宋体" panose="02010600030101010101" pitchFamily="2" charset="-122"/>
              </a:rPr>
              <a:t>         the most well-known charitarian;philanthropist</a:t>
            </a:r>
            <a:endParaRPr lang="en-US" altLang="zh-CN" b="0" dirty="0">
              <a:solidFill>
                <a:srgbClr val="FF0000"/>
              </a:solidFill>
              <a:latin typeface="Times New Roman" panose="02020603050405020304" pitchFamily="18" charset="0"/>
              <a:ea typeface="宋体" panose="02010600030101010101" pitchFamily="2" charset="-122"/>
            </a:endParaRPr>
          </a:p>
          <a:p>
            <a:pPr marL="0" indent="0" algn="just" eaLnBrk="1" hangingPunct="1">
              <a:buNone/>
            </a:pPr>
            <a:endParaRPr lang="en-US" altLang="zh-CN" b="0"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1" name="TextBox 1"/>
          <p:cNvSpPr txBox="1"/>
          <p:nvPr/>
        </p:nvSpPr>
        <p:spPr>
          <a:xfrm>
            <a:off x="2628900" y="568325"/>
            <a:ext cx="5883275" cy="521970"/>
          </a:xfrm>
          <a:prstGeom prst="rect">
            <a:avLst/>
          </a:prstGeom>
          <a:noFill/>
          <a:ln w="9525">
            <a:noFill/>
          </a:ln>
        </p:spPr>
        <p:txBody>
          <a:bodyPr anchor="t" anchorCtr="0">
            <a:spAutoFit/>
          </a:bodyPr>
          <a:lstStyle/>
          <a:p>
            <a:r>
              <a:rPr lang="en-US" altLang="zh-CN" sz="2800" b="1" dirty="0">
                <a:latin typeface="Times New Roman" panose="02020603050405020304" pitchFamily="18" charset="0"/>
                <a:ea typeface="微软雅黑" panose="020B0503020204020204" charset="-122"/>
              </a:rPr>
              <a:t>Chinese Idioms and Phrases</a:t>
            </a:r>
            <a:endParaRPr lang="en-US" altLang="zh-CN" sz="2800" b="1" dirty="0">
              <a:latin typeface="Times New Roman" panose="02020603050405020304" pitchFamily="18" charset="0"/>
              <a:ea typeface="微软雅黑" panose="020B0503020204020204" charset="-122"/>
            </a:endParaRPr>
          </a:p>
        </p:txBody>
      </p:sp>
      <p:pic>
        <p:nvPicPr>
          <p:cNvPr id="384002" name="图片 2"/>
          <p:cNvPicPr>
            <a:picLocks noChangeAspect="1"/>
          </p:cNvPicPr>
          <p:nvPr/>
        </p:nvPicPr>
        <p:blipFill>
          <a:blip r:embed="rId1"/>
          <a:stretch>
            <a:fillRect/>
          </a:stretch>
        </p:blipFill>
        <p:spPr>
          <a:xfrm>
            <a:off x="6604000" y="2214563"/>
            <a:ext cx="4084638" cy="2552700"/>
          </a:xfrm>
          <a:prstGeom prst="rect">
            <a:avLst/>
          </a:prstGeom>
          <a:noFill/>
          <a:ln w="9525">
            <a:noFill/>
          </a:ln>
        </p:spPr>
      </p:pic>
      <p:sp>
        <p:nvSpPr>
          <p:cNvPr id="335875" name="TextBox 3"/>
          <p:cNvSpPr txBox="1"/>
          <p:nvPr/>
        </p:nvSpPr>
        <p:spPr>
          <a:xfrm>
            <a:off x="1617663" y="1658938"/>
            <a:ext cx="4718050" cy="3107690"/>
          </a:xfrm>
          <a:prstGeom prst="rect">
            <a:avLst/>
          </a:prstGeom>
          <a:noFill/>
          <a:ln w="9525">
            <a:noFill/>
          </a:ln>
        </p:spPr>
        <p:txBody>
          <a:bodyPr>
            <a:spAutoFit/>
          </a:bodyPr>
          <a:lstStyle/>
          <a:p>
            <a:pPr marL="514350" marR="0" indent="-514350" defTabSz="914400">
              <a:lnSpc>
                <a:spcPct val="150000"/>
              </a:lnSpc>
              <a:buClrTx/>
              <a:buSzTx/>
              <a:buFont typeface="Arial" panose="020B0604020202020204" pitchFamily="34" charset="0"/>
              <a:buAutoNum type="circleNumDbPlain"/>
              <a:defRPr/>
            </a:pPr>
            <a:r>
              <a:rPr kumimoji="0" lang="zh-CN" altLang="en-US" sz="2800" kern="1200" cap="none" spc="0" normalizeH="0" baseline="0" noProof="1">
                <a:latin typeface="宋体" panose="02010600030101010101" pitchFamily="2" charset="-122"/>
                <a:ea typeface="宋体" panose="02010600030101010101" pitchFamily="2" charset="-122"/>
                <a:cs typeface="+mn-cs"/>
              </a:rPr>
              <a:t>先天下之忧而忧，</a:t>
            </a:r>
            <a:endParaRPr kumimoji="0" lang="zh-CN" altLang="en-US" sz="2800" kern="1200" cap="none" spc="0" normalizeH="0" baseline="0" noProof="1">
              <a:latin typeface="宋体" panose="02010600030101010101" pitchFamily="2" charset="-122"/>
              <a:ea typeface="宋体" panose="02010600030101010101" pitchFamily="2" charset="-122"/>
              <a:cs typeface="+mn-cs"/>
            </a:endParaRPr>
          </a:p>
          <a:p>
            <a:pPr marR="0" defTabSz="914400">
              <a:lnSpc>
                <a:spcPct val="150000"/>
              </a:lnSpc>
              <a:buClrTx/>
              <a:buSzTx/>
              <a:buFont typeface="Arial" panose="020B0604020202020204" pitchFamily="34" charset="0"/>
              <a:buNone/>
              <a:defRPr/>
            </a:pPr>
            <a:r>
              <a:rPr kumimoji="0" lang="zh-CN" altLang="en-US" sz="2800" kern="1200" cap="none" spc="0" normalizeH="0" baseline="0" noProof="1">
                <a:latin typeface="宋体" panose="02010600030101010101" pitchFamily="2" charset="-122"/>
                <a:ea typeface="宋体" panose="02010600030101010101" pitchFamily="2" charset="-122"/>
                <a:cs typeface="+mn-cs"/>
              </a:rPr>
              <a:t>   后天下之乐而乐</a:t>
            </a:r>
            <a:endParaRPr kumimoji="0" lang="en-US" altLang="zh-CN" sz="2800" kern="1200" cap="none" spc="0" normalizeH="0" baseline="0" noProof="1">
              <a:latin typeface="宋体" panose="02010600030101010101" pitchFamily="2" charset="-122"/>
              <a:ea typeface="宋体" panose="02010600030101010101" pitchFamily="2" charset="-122"/>
              <a:cs typeface="+mn-cs"/>
            </a:endParaRPr>
          </a:p>
          <a:p>
            <a:pPr marL="514350" marR="0" indent="-514350" defTabSz="914400">
              <a:lnSpc>
                <a:spcPct val="150000"/>
              </a:lnSpc>
              <a:buClrTx/>
              <a:buSzTx/>
              <a:buFont typeface="Arial" panose="020B0604020202020204" pitchFamily="34" charset="0"/>
              <a:buAutoNum type="circleNumDbPlain"/>
              <a:defRPr/>
            </a:pPr>
            <a:r>
              <a:rPr kumimoji="0" lang="zh-CN" altLang="en-US" sz="2800" kern="1200" cap="none" spc="0" normalizeH="0" baseline="0" noProof="1">
                <a:latin typeface="宋体" panose="02010600030101010101" pitchFamily="2" charset="-122"/>
                <a:ea typeface="宋体" panose="02010600030101010101" pitchFamily="2" charset="-122"/>
                <a:cs typeface="+mn-cs"/>
              </a:rPr>
              <a:t>天下兴亡，匹夫有责</a:t>
            </a:r>
            <a:endParaRPr kumimoji="0" lang="en-US" altLang="zh-CN" sz="2800" kern="1200" cap="none" spc="0" normalizeH="0" baseline="0" noProof="1">
              <a:latin typeface="宋体" panose="02010600030101010101" pitchFamily="2" charset="-122"/>
              <a:ea typeface="宋体" panose="02010600030101010101" pitchFamily="2" charset="-122"/>
              <a:cs typeface="+mn-cs"/>
            </a:endParaRPr>
          </a:p>
          <a:p>
            <a:pPr marL="514350" marR="0" indent="-514350" defTabSz="914400">
              <a:lnSpc>
                <a:spcPct val="150000"/>
              </a:lnSpc>
              <a:buClrTx/>
              <a:buSzTx/>
              <a:buFont typeface="Arial" panose="020B0604020202020204" pitchFamily="34" charset="0"/>
              <a:buAutoNum type="circleNumDbPlain"/>
              <a:defRPr/>
            </a:pPr>
            <a:r>
              <a:rPr kumimoji="0" lang="zh-CN" altLang="en-US" sz="2800" kern="1200" cap="none" spc="0" normalizeH="0" baseline="0" noProof="1">
                <a:latin typeface="宋体" panose="02010600030101010101" pitchFamily="2" charset="-122"/>
                <a:ea typeface="宋体" panose="02010600030101010101" pitchFamily="2" charset="-122"/>
                <a:cs typeface="+mn-cs"/>
              </a:rPr>
              <a:t>精忠报国，死而无憾</a:t>
            </a:r>
            <a:endParaRPr kumimoji="0" lang="en-US" altLang="zh-CN" sz="2800" kern="1200" cap="none" spc="0" normalizeH="0" baseline="0" noProof="1">
              <a:latin typeface="宋体" panose="02010600030101010101" pitchFamily="2" charset="-122"/>
              <a:ea typeface="宋体" panose="02010600030101010101" pitchFamily="2" charset="-122"/>
              <a:cs typeface="+mn-cs"/>
            </a:endParaRPr>
          </a:p>
          <a:p>
            <a:pPr marL="514350" marR="0" indent="-514350" defTabSz="914400">
              <a:buClrTx/>
              <a:buSzTx/>
              <a:buFont typeface="Arial" panose="020B0604020202020204" pitchFamily="34" charset="0"/>
              <a:buNone/>
              <a:defRPr/>
            </a:pPr>
            <a:endParaRPr kumimoji="0" lang="zh-CN" altLang="en-US" sz="2800" kern="1200" cap="none" spc="0" normalizeH="0" baseline="0" noProof="1">
              <a:latin typeface="宋体" panose="02010600030101010101" pitchFamily="2" charset="-122"/>
              <a:ea typeface="宋体" panose="02010600030101010101" pitchFamily="2" charset="-122"/>
              <a:cs typeface="+mn-cs"/>
            </a:endParaRPr>
          </a:p>
        </p:txBody>
      </p:sp>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49" name="TextBox 1"/>
          <p:cNvSpPr txBox="1"/>
          <p:nvPr/>
        </p:nvSpPr>
        <p:spPr>
          <a:xfrm>
            <a:off x="2111375" y="1163638"/>
            <a:ext cx="5419725" cy="521970"/>
          </a:xfrm>
          <a:prstGeom prst="rect">
            <a:avLst/>
          </a:prstGeom>
          <a:noFill/>
          <a:ln w="9525">
            <a:noFill/>
          </a:ln>
        </p:spPr>
        <p:txBody>
          <a:bodyPr anchor="t" anchorCtr="0">
            <a:spAutoFit/>
          </a:bodyPr>
          <a:lstStyle/>
          <a:p>
            <a:r>
              <a:rPr lang="en-US" altLang="zh-CN" sz="2800" b="1" dirty="0">
                <a:latin typeface="Times New Roman" panose="02020603050405020304" pitchFamily="18" charset="0"/>
                <a:ea typeface="微软雅黑" panose="020B0503020204020204" charset="-122"/>
              </a:rPr>
              <a:t>American Idioms and Phrases</a:t>
            </a:r>
            <a:endParaRPr lang="en-US" altLang="zh-CN" sz="2800" b="1" dirty="0">
              <a:latin typeface="Times New Roman" panose="02020603050405020304" pitchFamily="18" charset="0"/>
              <a:ea typeface="微软雅黑" panose="020B0503020204020204" charset="-122"/>
            </a:endParaRPr>
          </a:p>
        </p:txBody>
      </p:sp>
      <p:pic>
        <p:nvPicPr>
          <p:cNvPr id="386050" name="图片 2"/>
          <p:cNvPicPr>
            <a:picLocks noChangeAspect="1"/>
          </p:cNvPicPr>
          <p:nvPr/>
        </p:nvPicPr>
        <p:blipFill>
          <a:blip r:embed="rId1"/>
          <a:stretch>
            <a:fillRect/>
          </a:stretch>
        </p:blipFill>
        <p:spPr>
          <a:xfrm>
            <a:off x="7924800" y="1276350"/>
            <a:ext cx="2478088" cy="3717925"/>
          </a:xfrm>
          <a:prstGeom prst="rect">
            <a:avLst/>
          </a:prstGeom>
          <a:noFill/>
          <a:ln w="9525">
            <a:noFill/>
          </a:ln>
        </p:spPr>
      </p:pic>
      <p:sp>
        <p:nvSpPr>
          <p:cNvPr id="386051" name="TextBox 3"/>
          <p:cNvSpPr txBox="1"/>
          <p:nvPr/>
        </p:nvSpPr>
        <p:spPr>
          <a:xfrm>
            <a:off x="1787525" y="2122488"/>
            <a:ext cx="6237288" cy="2030095"/>
          </a:xfrm>
          <a:prstGeom prst="rect">
            <a:avLst/>
          </a:prstGeom>
          <a:noFill/>
          <a:ln w="9525">
            <a:noFill/>
          </a:ln>
        </p:spPr>
        <p:txBody>
          <a:bodyPr anchor="t" anchorCtr="0">
            <a:spAutoFit/>
          </a:bodyPr>
          <a:lstStyle/>
          <a:p>
            <a:pPr>
              <a:lnSpc>
                <a:spcPct val="150000"/>
              </a:lnSpc>
            </a:pPr>
            <a:r>
              <a:rPr lang="en-US" altLang="zh-CN" sz="2800" dirty="0">
                <a:latin typeface="Times New Roman" panose="02020603050405020304" pitchFamily="18" charset="0"/>
              </a:rPr>
              <a:t>God helps those who help themselves</a:t>
            </a:r>
            <a:endParaRPr lang="en-US" altLang="zh-CN" sz="2800" dirty="0">
              <a:latin typeface="Times New Roman" panose="02020603050405020304" pitchFamily="18" charset="0"/>
            </a:endParaRPr>
          </a:p>
          <a:p>
            <a:pPr>
              <a:lnSpc>
                <a:spcPct val="150000"/>
              </a:lnSpc>
            </a:pPr>
            <a:r>
              <a:rPr lang="en-US" altLang="zh-CN" sz="2800" dirty="0">
                <a:latin typeface="Times New Roman" panose="02020603050405020304" pitchFamily="18" charset="0"/>
              </a:rPr>
              <a:t>All man are created equal</a:t>
            </a:r>
            <a:endParaRPr lang="en-US" altLang="zh-CN" sz="2800" dirty="0">
              <a:latin typeface="Times New Roman" panose="02020603050405020304" pitchFamily="18" charset="0"/>
            </a:endParaRPr>
          </a:p>
          <a:p>
            <a:pPr>
              <a:lnSpc>
                <a:spcPct val="150000"/>
              </a:lnSpc>
            </a:pPr>
            <a:r>
              <a:rPr lang="en-US" altLang="zh-CN" sz="2800" dirty="0">
                <a:latin typeface="Times New Roman" panose="02020603050405020304" pitchFamily="18" charset="0"/>
              </a:rPr>
              <a:t>Self-centered</a:t>
            </a:r>
            <a:endParaRPr lang="zh-CN" altLang="en-US" sz="2800"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7" name="TextBox 1"/>
          <p:cNvSpPr txBox="1"/>
          <p:nvPr/>
        </p:nvSpPr>
        <p:spPr>
          <a:xfrm>
            <a:off x="1958975" y="1428750"/>
            <a:ext cx="4302125" cy="521970"/>
          </a:xfrm>
          <a:prstGeom prst="rect">
            <a:avLst/>
          </a:prstGeom>
          <a:noFill/>
          <a:ln w="9525">
            <a:noFill/>
          </a:ln>
        </p:spPr>
        <p:txBody>
          <a:bodyPr anchor="t" anchorCtr="0">
            <a:spAutoFit/>
          </a:bodyPr>
          <a:lstStyle/>
          <a:p>
            <a:r>
              <a:rPr lang="en-US" altLang="zh-CN" sz="2800" b="1" dirty="0">
                <a:latin typeface="Times New Roman" panose="02020603050405020304" pitchFamily="18" charset="0"/>
                <a:ea typeface="微软雅黑" panose="020B0503020204020204" charset="-122"/>
              </a:rPr>
              <a:t>Chinese eating customs</a:t>
            </a:r>
            <a:endParaRPr lang="en-US" altLang="zh-CN" sz="2800" b="1" dirty="0">
              <a:latin typeface="Times New Roman" panose="02020603050405020304" pitchFamily="18" charset="0"/>
              <a:ea typeface="微软雅黑" panose="020B0503020204020204" charset="-122"/>
            </a:endParaRPr>
          </a:p>
        </p:txBody>
      </p:sp>
      <p:pic>
        <p:nvPicPr>
          <p:cNvPr id="388098" name="图片 1"/>
          <p:cNvPicPr>
            <a:picLocks noChangeAspect="1"/>
          </p:cNvPicPr>
          <p:nvPr/>
        </p:nvPicPr>
        <p:blipFill>
          <a:blip r:embed="rId1"/>
          <a:stretch>
            <a:fillRect/>
          </a:stretch>
        </p:blipFill>
        <p:spPr>
          <a:xfrm>
            <a:off x="2117725" y="2857500"/>
            <a:ext cx="3248025" cy="2517775"/>
          </a:xfrm>
          <a:prstGeom prst="rect">
            <a:avLst/>
          </a:prstGeom>
          <a:noFill/>
          <a:ln w="9525">
            <a:noFill/>
          </a:ln>
        </p:spPr>
      </p:pic>
      <p:pic>
        <p:nvPicPr>
          <p:cNvPr id="388099" name="图片 2"/>
          <p:cNvPicPr>
            <a:picLocks noChangeAspect="1"/>
          </p:cNvPicPr>
          <p:nvPr/>
        </p:nvPicPr>
        <p:blipFill>
          <a:blip r:embed="rId2"/>
          <a:stretch>
            <a:fillRect/>
          </a:stretch>
        </p:blipFill>
        <p:spPr>
          <a:xfrm>
            <a:off x="6261100" y="2857500"/>
            <a:ext cx="3943350" cy="2600325"/>
          </a:xfrm>
          <a:prstGeom prst="rect">
            <a:avLst/>
          </a:prstGeom>
          <a:noFill/>
          <a:ln w="9525">
            <a:noFill/>
          </a:ln>
        </p:spPr>
      </p:pic>
      <p:sp>
        <p:nvSpPr>
          <p:cNvPr id="388100" name="TextBox 1"/>
          <p:cNvSpPr txBox="1"/>
          <p:nvPr/>
        </p:nvSpPr>
        <p:spPr>
          <a:xfrm>
            <a:off x="6261100" y="1465263"/>
            <a:ext cx="4303713" cy="521970"/>
          </a:xfrm>
          <a:prstGeom prst="rect">
            <a:avLst/>
          </a:prstGeom>
          <a:noFill/>
          <a:ln w="9525">
            <a:noFill/>
          </a:ln>
        </p:spPr>
        <p:txBody>
          <a:bodyPr anchor="t" anchorCtr="0">
            <a:spAutoFit/>
          </a:bodyPr>
          <a:lstStyle/>
          <a:p>
            <a:r>
              <a:rPr lang="en-US" altLang="zh-CN" sz="2800" b="1" dirty="0">
                <a:latin typeface="Times New Roman" panose="02020603050405020304" pitchFamily="18" charset="0"/>
                <a:ea typeface="微软雅黑" panose="020B0503020204020204" charset="-122"/>
              </a:rPr>
              <a:t>Western eating customs</a:t>
            </a:r>
            <a:endParaRPr lang="en-US" altLang="zh-CN" sz="2800" b="1" dirty="0">
              <a:latin typeface="Times New Roman" panose="02020603050405020304" pitchFamily="18" charset="0"/>
              <a:ea typeface="微软雅黑" panose="020B0503020204020204" charset="-122"/>
            </a:endParaRPr>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5" name="Rectangle 2"/>
          <p:cNvSpPr>
            <a:spLocks noGrp="1"/>
          </p:cNvSpPr>
          <p:nvPr>
            <p:ph type="title" idx="4294967295"/>
          </p:nvPr>
        </p:nvSpPr>
        <p:spPr>
          <a:xfrm>
            <a:off x="2451100" y="177800"/>
            <a:ext cx="8229600" cy="857250"/>
          </a:xfrm>
        </p:spPr>
        <p:txBody>
          <a:bodyPr vert="horz" wrap="square" lIns="68580" tIns="34290" rIns="68580" bIns="34290" anchor="ctr" anchorCtr="0"/>
          <a:lstStyle/>
          <a:p>
            <a:r>
              <a:rPr lang="en-US" altLang="zh-CN" sz="2800" dirty="0">
                <a:solidFill>
                  <a:srgbClr val="FF0000"/>
                </a:solidFill>
                <a:latin typeface="Times New Roman" panose="02020603050405020304" pitchFamily="18" charset="0"/>
                <a:ea typeface="宋体" panose="02010600030101010101" pitchFamily="2" charset="-122"/>
              </a:rPr>
              <a:t>Case Study (2)</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390146" name="Rectangle 3"/>
          <p:cNvSpPr>
            <a:spLocks noGrp="1"/>
          </p:cNvSpPr>
          <p:nvPr>
            <p:ph type="body" idx="4294967295"/>
          </p:nvPr>
        </p:nvSpPr>
        <p:spPr>
          <a:xfrm>
            <a:off x="462280" y="1035050"/>
            <a:ext cx="11301095" cy="5605780"/>
          </a:xfrm>
          <a:solidFill>
            <a:schemeClr val="bg1"/>
          </a:solidFill>
        </p:spPr>
        <p:txBody>
          <a:bodyPr vert="horz" wrap="square" lIns="68580" tIns="34290" rIns="68580" bIns="34290" anchor="t" anchorCtr="0"/>
          <a:lstStyle/>
          <a:p>
            <a:pPr marL="0" indent="0">
              <a:buNone/>
            </a:pPr>
            <a:endParaRPr lang="en-US" altLang="zh-CN" b="0" dirty="0">
              <a:solidFill>
                <a:schemeClr val="tx1"/>
              </a:solidFill>
              <a:latin typeface="Times New Roman" panose="02020603050405020304" pitchFamily="18" charset="0"/>
              <a:ea typeface="宋体" panose="02010600030101010101" pitchFamily="2" charset="-122"/>
            </a:endParaRPr>
          </a:p>
          <a:p>
            <a:pPr marL="0" indent="0" algn="just">
              <a:buNone/>
            </a:pPr>
            <a:r>
              <a:rPr lang="en-US" altLang="zh-CN" b="0" dirty="0">
                <a:latin typeface="Times New Roman" panose="02020603050405020304" pitchFamily="18" charset="0"/>
                <a:ea typeface="宋体" panose="02010600030101010101" pitchFamily="2" charset="-122"/>
              </a:rPr>
              <a:t>During the American Civil War, a very hungry young man fell down in front of a farm gate. The farmer gave him food but in return he asked the young man to move a pile of wood in his yard---in fact it was not at all necessary to move the wood. When the young man left, the farmer moved the wood back to its original place. Seeing all this, the farmer's son was confused.</a:t>
            </a:r>
            <a:endParaRPr lang="en-US" altLang="zh-CN" b="0" dirty="0">
              <a:latin typeface="Times New Roman" panose="02020603050405020304" pitchFamily="18" charset="0"/>
              <a:ea typeface="宋体" panose="02010600030101010101" pitchFamily="2" charset="-122"/>
            </a:endParaRPr>
          </a:p>
          <a:p>
            <a:pPr marL="0" indent="0" algn="just">
              <a:buNone/>
            </a:pPr>
            <a:endParaRPr lang="en-US" altLang="zh-CN" b="0" dirty="0">
              <a:latin typeface="Times New Roman" panose="02020603050405020304" pitchFamily="18" charset="0"/>
              <a:ea typeface="宋体" panose="02010600030101010101" pitchFamily="2" charset="-122"/>
            </a:endParaRPr>
          </a:p>
          <a:p>
            <a:pPr marL="0" indent="0" algn="just">
              <a:buNone/>
            </a:pPr>
            <a:r>
              <a:rPr lang="en-US" altLang="zh-CN" b="0" dirty="0">
                <a:latin typeface="Times New Roman" panose="02020603050405020304" pitchFamily="18" charset="0"/>
                <a:ea typeface="宋体" panose="02010600030101010101" pitchFamily="2" charset="-122"/>
              </a:rPr>
              <a:t>Questions:</a:t>
            </a:r>
            <a:endParaRPr lang="en-US" altLang="zh-CN" b="0" dirty="0">
              <a:latin typeface="Times New Roman" panose="02020603050405020304" pitchFamily="18" charset="0"/>
              <a:ea typeface="宋体" panose="02010600030101010101" pitchFamily="2" charset="-122"/>
            </a:endParaRPr>
          </a:p>
          <a:p>
            <a:pPr marL="0" indent="0" algn="just">
              <a:buNone/>
            </a:pPr>
            <a:r>
              <a:rPr lang="en-US" altLang="zh-CN" b="0" dirty="0">
                <a:latin typeface="Times New Roman" panose="02020603050405020304" pitchFamily="18" charset="0"/>
                <a:ea typeface="宋体" panose="02010600030101010101" pitchFamily="2" charset="-122"/>
              </a:rPr>
              <a:t>1.Why did the farmer do that?</a:t>
            </a:r>
            <a:endParaRPr lang="en-US" altLang="zh-CN" b="0" dirty="0">
              <a:latin typeface="Times New Roman" panose="02020603050405020304" pitchFamily="18" charset="0"/>
              <a:ea typeface="宋体" panose="02010600030101010101" pitchFamily="2" charset="-122"/>
            </a:endParaRPr>
          </a:p>
          <a:p>
            <a:pPr marL="0" indent="0" algn="just">
              <a:buNone/>
            </a:pPr>
            <a:r>
              <a:rPr lang="en-US" altLang="zh-CN" b="0" dirty="0">
                <a:latin typeface="Times New Roman" panose="02020603050405020304" pitchFamily="18" charset="0"/>
                <a:ea typeface="宋体" panose="02010600030101010101" pitchFamily="2" charset="-122"/>
              </a:rPr>
              <a:t>2.What values are reflected in this story?</a:t>
            </a:r>
            <a:endParaRPr lang="en-US" altLang="zh-CN" b="0" dirty="0">
              <a:latin typeface="Times New Roman" panose="02020603050405020304" pitchFamily="18" charset="0"/>
              <a:ea typeface="宋体" panose="02010600030101010101" pitchFamily="2" charset="-122"/>
            </a:endParaRP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Rectangle 2"/>
          <p:cNvSpPr>
            <a:spLocks noGrp="1"/>
          </p:cNvSpPr>
          <p:nvPr>
            <p:ph type="title"/>
          </p:nvPr>
        </p:nvSpPr>
        <p:spPr>
          <a:xfrm>
            <a:off x="1847850" y="285750"/>
            <a:ext cx="8496300" cy="563563"/>
          </a:xfrm>
          <a:solidFill>
            <a:schemeClr val="bg1"/>
          </a:solidFill>
        </p:spPr>
        <p:txBody>
          <a:bodyPr vert="horz" wrap="square" lIns="91440" tIns="45720" rIns="91440" bIns="45720" anchor="ctr" anchorCtr="0"/>
          <a:lstStyle/>
          <a:p>
            <a:r>
              <a:rPr lang="en-US" altLang="zh-CN" sz="2800" dirty="0">
                <a:solidFill>
                  <a:schemeClr val="tx1"/>
                </a:solidFill>
                <a:latin typeface="Times New Roman" panose="02020603050405020304" pitchFamily="18" charset="0"/>
                <a:ea typeface="宋体" panose="02010600030101010101" pitchFamily="2" charset="-122"/>
              </a:rPr>
              <a:t>The Axial Age  </a:t>
            </a:r>
            <a:r>
              <a:rPr lang="en-US" altLang="zh-CN" sz="2800" dirty="0">
                <a:solidFill>
                  <a:srgbClr val="FF0000"/>
                </a:solidFill>
                <a:latin typeface="Times New Roman" panose="02020603050405020304" pitchFamily="18" charset="0"/>
                <a:ea typeface="宋体" panose="02010600030101010101" pitchFamily="2" charset="-122"/>
              </a:rPr>
              <a:t>P.37</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284674" name="Rectangle 3"/>
          <p:cNvSpPr>
            <a:spLocks noGrp="1"/>
          </p:cNvSpPr>
          <p:nvPr>
            <p:ph idx="1"/>
          </p:nvPr>
        </p:nvSpPr>
        <p:spPr>
          <a:xfrm>
            <a:off x="1475105" y="1268730"/>
            <a:ext cx="9346565" cy="2942590"/>
          </a:xfrm>
          <a:solidFill>
            <a:schemeClr val="bg1"/>
          </a:solidFill>
        </p:spPr>
        <p:txBody>
          <a:bodyPr vert="horz" wrap="square" lIns="91440" tIns="45720" rIns="91440" bIns="45720" anchor="t" anchorCtr="0"/>
          <a:lstStyle/>
          <a:p>
            <a:pPr marL="514350" indent="-514350">
              <a:lnSpc>
                <a:spcPct val="200000"/>
              </a:lnSpc>
              <a:buFont typeface="Arial" panose="020B0604020202020204" pitchFamily="34" charset="0"/>
              <a:buAutoNum type="circleNumDbPlain"/>
            </a:pPr>
            <a:r>
              <a:rPr lang="en-US" altLang="zh-CN" b="0" dirty="0">
                <a:latin typeface="Times New Roman" panose="02020603050405020304" pitchFamily="18" charset="0"/>
                <a:ea typeface="宋体" panose="02010600030101010101" pitchFamily="2" charset="-122"/>
              </a:rPr>
              <a:t>What is the Axial Age? </a:t>
            </a:r>
            <a:endParaRPr lang="en-US" altLang="zh-CN" b="0" dirty="0">
              <a:latin typeface="Times New Roman" panose="02020603050405020304" pitchFamily="18" charset="0"/>
              <a:ea typeface="宋体" panose="02010600030101010101" pitchFamily="2" charset="-122"/>
            </a:endParaRPr>
          </a:p>
          <a:p>
            <a:pPr marL="514350" indent="-514350">
              <a:lnSpc>
                <a:spcPct val="200000"/>
              </a:lnSpc>
              <a:buFont typeface="Arial" panose="020B0604020202020204" pitchFamily="34" charset="0"/>
              <a:buAutoNum type="circleNumDbPlain"/>
            </a:pPr>
            <a:r>
              <a:rPr lang="en-US" altLang="zh-CN" b="0" dirty="0">
                <a:latin typeface="Times New Roman" panose="02020603050405020304" pitchFamily="18" charset="0"/>
                <a:ea typeface="宋体" panose="02010600030101010101" pitchFamily="2" charset="-122"/>
              </a:rPr>
              <a:t>Which time period does it refer to?</a:t>
            </a:r>
            <a:endParaRPr lang="en-US" altLang="zh-CN" b="0" dirty="0">
              <a:latin typeface="Times New Roman" panose="02020603050405020304" pitchFamily="18" charset="0"/>
              <a:ea typeface="宋体" panose="02010600030101010101" pitchFamily="2" charset="-122"/>
            </a:endParaRPr>
          </a:p>
          <a:p>
            <a:pPr marL="514350" indent="-514350">
              <a:lnSpc>
                <a:spcPct val="200000"/>
              </a:lnSpc>
              <a:buFont typeface="Arial" panose="020B0604020202020204" pitchFamily="34" charset="0"/>
              <a:buAutoNum type="circleNumDbPlain"/>
            </a:pPr>
            <a:r>
              <a:rPr lang="en-US" altLang="zh-CN" b="0" dirty="0">
                <a:latin typeface="Times New Roman" panose="02020603050405020304" pitchFamily="18" charset="0"/>
                <a:ea typeface="宋体" panose="02010600030101010101" pitchFamily="2" charset="-122"/>
              </a:rPr>
              <a:t>Why do we call it the Axial Age?</a:t>
            </a:r>
            <a:endParaRPr lang="en-US" altLang="zh-CN" b="0"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69" name="Rectangle 2"/>
          <p:cNvSpPr>
            <a:spLocks noGrp="1"/>
          </p:cNvSpPr>
          <p:nvPr>
            <p:ph type="title" idx="4294967295"/>
          </p:nvPr>
        </p:nvSpPr>
        <p:spPr>
          <a:xfrm>
            <a:off x="2446338" y="347663"/>
            <a:ext cx="8229600" cy="1143000"/>
          </a:xfrm>
        </p:spPr>
        <p:txBody>
          <a:bodyPr vert="horz" wrap="square" lIns="91440" tIns="45720" rIns="91440" bIns="45720" anchor="ctr" anchorCtr="0"/>
          <a:lstStyle/>
          <a:p>
            <a:r>
              <a:rPr lang="en-US" altLang="zh-CN" sz="2800" dirty="0">
                <a:solidFill>
                  <a:schemeClr val="tx1"/>
                </a:solidFill>
                <a:latin typeface="Times New Roman" panose="02020603050405020304" pitchFamily="18" charset="0"/>
                <a:ea typeface="宋体" panose="02010600030101010101" pitchFamily="2" charset="-122"/>
              </a:rPr>
              <a:t>Power distance</a:t>
            </a:r>
            <a:endParaRPr lang="en-US" altLang="zh-CN" sz="2800" dirty="0">
              <a:solidFill>
                <a:schemeClr val="tx1"/>
              </a:solidFill>
              <a:latin typeface="Times New Roman" panose="02020603050405020304" pitchFamily="18" charset="0"/>
              <a:ea typeface="宋体" panose="02010600030101010101" pitchFamily="2" charset="-122"/>
            </a:endParaRPr>
          </a:p>
        </p:txBody>
      </p:sp>
      <p:sp>
        <p:nvSpPr>
          <p:cNvPr id="391170" name="Rectangle 3"/>
          <p:cNvSpPr>
            <a:spLocks noGrp="1"/>
          </p:cNvSpPr>
          <p:nvPr>
            <p:ph type="body" idx="4294967295"/>
          </p:nvPr>
        </p:nvSpPr>
        <p:spPr>
          <a:xfrm>
            <a:off x="429895" y="1341755"/>
            <a:ext cx="11388090" cy="4995545"/>
          </a:xfrm>
          <a:solidFill>
            <a:schemeClr val="bg1"/>
          </a:solidFill>
        </p:spPr>
        <p:txBody>
          <a:bodyPr vert="horz" wrap="square" lIns="91440" tIns="45720" rIns="91440" bIns="45720" anchor="t" anchorCtr="0"/>
          <a:lstStyle/>
          <a:p>
            <a:pPr marL="0" indent="0" algn="just">
              <a:buNone/>
            </a:pPr>
            <a:endParaRPr lang="en-US" altLang="zh-CN" b="0" dirty="0">
              <a:solidFill>
                <a:schemeClr val="tx1"/>
              </a:solidFill>
              <a:latin typeface="Times New Roman" panose="02020603050405020304" pitchFamily="18" charset="0"/>
              <a:ea typeface="宋体" panose="02010600030101010101" pitchFamily="2" charset="-122"/>
            </a:endParaRPr>
          </a:p>
          <a:p>
            <a:pPr marL="0" indent="0" algn="just">
              <a:buNone/>
            </a:pPr>
            <a:r>
              <a:rPr lang="en-US" altLang="zh-CN" b="0" dirty="0">
                <a:solidFill>
                  <a:schemeClr val="tx1"/>
                </a:solidFill>
                <a:latin typeface="Times New Roman" panose="02020603050405020304" pitchFamily="18" charset="0"/>
                <a:ea typeface="宋体" panose="02010600030101010101" pitchFamily="2" charset="-122"/>
              </a:rPr>
              <a:t>It describes the distribution of influence within the culture, the </a:t>
            </a:r>
            <a:r>
              <a:rPr lang="en-US" altLang="zh-CN" b="0" dirty="0">
                <a:solidFill>
                  <a:srgbClr val="FF0000"/>
                </a:solidFill>
                <a:latin typeface="Times New Roman" panose="02020603050405020304" pitchFamily="18" charset="0"/>
                <a:ea typeface="宋体" panose="02010600030101010101" pitchFamily="2" charset="-122"/>
              </a:rPr>
              <a:t>extent to which the less powerful members of organizations and institutions consider that power is distributed unequally.</a:t>
            </a:r>
            <a:endParaRPr lang="en-US" altLang="zh-CN" b="0" dirty="0">
              <a:solidFill>
                <a:srgbClr val="FF0000"/>
              </a:solidFill>
              <a:latin typeface="Times New Roman" panose="02020603050405020304" pitchFamily="18" charset="0"/>
              <a:ea typeface="宋体" panose="02010600030101010101" pitchFamily="2" charset="-122"/>
            </a:endParaRPr>
          </a:p>
          <a:p>
            <a:pPr marL="0" indent="0" algn="just">
              <a:buNone/>
            </a:pPr>
            <a:r>
              <a:rPr lang="en-US" altLang="zh-CN" b="0" dirty="0">
                <a:solidFill>
                  <a:schemeClr val="tx1"/>
                </a:solidFill>
                <a:latin typeface="Times New Roman" panose="02020603050405020304" pitchFamily="18" charset="0"/>
                <a:ea typeface="宋体" panose="02010600030101010101" pitchFamily="2" charset="-122"/>
              </a:rPr>
              <a:t>    (P.59  teacher-student-parents)</a:t>
            </a:r>
            <a:endParaRPr lang="en-US" altLang="zh-CN" b="0" dirty="0">
              <a:solidFill>
                <a:schemeClr val="tx1"/>
              </a:solidFill>
              <a:latin typeface="Times New Roman" panose="02020603050405020304" pitchFamily="18" charset="0"/>
              <a:ea typeface="宋体" panose="02010600030101010101" pitchFamily="2" charset="-122"/>
            </a:endParaRPr>
          </a:p>
          <a:p>
            <a:pPr marL="0" indent="0" algn="just">
              <a:buNone/>
            </a:pPr>
            <a:endParaRPr lang="en-US" altLang="zh-CN" b="0" dirty="0">
              <a:solidFill>
                <a:schemeClr val="tx1"/>
              </a:solidFill>
              <a:latin typeface="Times New Roman" panose="02020603050405020304" pitchFamily="18" charset="0"/>
              <a:ea typeface="宋体" panose="02010600030101010101" pitchFamily="2" charset="-122"/>
            </a:endParaRPr>
          </a:p>
          <a:p>
            <a:pPr marL="0" indent="0" algn="just">
              <a:buNone/>
            </a:pPr>
            <a:r>
              <a:rPr lang="en-US" altLang="zh-CN" b="0" dirty="0">
                <a:solidFill>
                  <a:schemeClr val="tx1"/>
                </a:solidFill>
                <a:latin typeface="Times New Roman" panose="02020603050405020304" pitchFamily="18" charset="0"/>
                <a:ea typeface="宋体" panose="02010600030101010101" pitchFamily="2" charset="-122"/>
              </a:rPr>
              <a:t>Large / small power distance</a:t>
            </a:r>
            <a:endParaRPr lang="en-US" altLang="zh-CN" b="0" dirty="0">
              <a:solidFill>
                <a:schemeClr val="tx1"/>
              </a:solidFill>
              <a:latin typeface="Times New Roman" panose="02020603050405020304" pitchFamily="18" charset="0"/>
              <a:ea typeface="宋体" panose="02010600030101010101" pitchFamily="2" charset="-122"/>
            </a:endParaRPr>
          </a:p>
          <a:p>
            <a:pPr marL="0" indent="0" algn="just">
              <a:buNone/>
            </a:pPr>
            <a:r>
              <a:rPr lang="en-US" altLang="zh-CN" b="0" dirty="0">
                <a:solidFill>
                  <a:schemeClr val="tx1"/>
                </a:solidFill>
                <a:latin typeface="Times New Roman" panose="02020603050405020304" pitchFamily="18" charset="0"/>
                <a:ea typeface="宋体" panose="02010600030101010101" pitchFamily="2" charset="-122"/>
              </a:rPr>
              <a:t>    Chinese society-American society </a:t>
            </a:r>
            <a:endParaRPr lang="en-US" altLang="zh-CN" b="0" dirty="0">
              <a:solidFill>
                <a:schemeClr val="tx1"/>
              </a:solidFill>
              <a:latin typeface="Times New Roman" panose="02020603050405020304" pitchFamily="18" charset="0"/>
              <a:ea typeface="宋体" panose="02010600030101010101" pitchFamily="2" charset="-122"/>
            </a:endParaRPr>
          </a:p>
          <a:p>
            <a:pPr marL="0" indent="0" algn="just">
              <a:buNone/>
            </a:pPr>
            <a:r>
              <a:rPr lang="en-US" altLang="zh-CN" b="0" dirty="0">
                <a:solidFill>
                  <a:schemeClr val="tx1"/>
                </a:solidFill>
                <a:latin typeface="Times New Roman" panose="02020603050405020304" pitchFamily="18" charset="0"/>
                <a:ea typeface="宋体" panose="02010600030101010101" pitchFamily="2" charset="-122"/>
              </a:rPr>
              <a:t>    (addressing;    group photo with leaders)</a:t>
            </a:r>
            <a:endParaRPr lang="en-US" altLang="zh-CN"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3" name="Rectangle 2"/>
          <p:cNvSpPr>
            <a:spLocks noGrp="1"/>
          </p:cNvSpPr>
          <p:nvPr>
            <p:ph type="title" idx="4294967295"/>
          </p:nvPr>
        </p:nvSpPr>
        <p:spPr>
          <a:xfrm>
            <a:off x="2400300" y="417513"/>
            <a:ext cx="8229600" cy="857250"/>
          </a:xfrm>
        </p:spPr>
        <p:txBody>
          <a:bodyPr vert="horz" wrap="square" lIns="68580" tIns="34290" rIns="68580" bIns="34290" anchor="ctr" anchorCtr="0"/>
          <a:lstStyle/>
          <a:p>
            <a:r>
              <a:rPr lang="en-US" altLang="zh-CN" sz="2800" dirty="0">
                <a:solidFill>
                  <a:srgbClr val="FF0000"/>
                </a:solidFill>
                <a:latin typeface="Times New Roman" panose="02020603050405020304" pitchFamily="18" charset="0"/>
                <a:ea typeface="宋体" panose="02010600030101010101" pitchFamily="2" charset="-122"/>
              </a:rPr>
              <a:t>Power distance</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392194" name="Rectangle 3"/>
          <p:cNvSpPr>
            <a:spLocks noGrp="1"/>
          </p:cNvSpPr>
          <p:nvPr>
            <p:ph type="body" idx="4294967295"/>
          </p:nvPr>
        </p:nvSpPr>
        <p:spPr>
          <a:xfrm>
            <a:off x="529590" y="1621155"/>
            <a:ext cx="10946765" cy="3746500"/>
          </a:xfrm>
          <a:solidFill>
            <a:schemeClr val="bg1"/>
          </a:solidFill>
        </p:spPr>
        <p:txBody>
          <a:bodyPr vert="horz" wrap="square" lIns="68580" tIns="34290" rIns="68580" bIns="34290" anchor="t" anchorCtr="0"/>
          <a:lstStyle/>
          <a:p>
            <a:pPr marL="0" indent="0">
              <a:buNone/>
            </a:pPr>
            <a:endParaRPr lang="en-US" altLang="zh-CN" b="0" dirty="0">
              <a:solidFill>
                <a:schemeClr val="tx1"/>
              </a:solidFill>
              <a:latin typeface="Times New Roman" panose="02020603050405020304" pitchFamily="18" charset="0"/>
              <a:ea typeface="宋体" panose="02010600030101010101" pitchFamily="2" charset="-122"/>
            </a:endParaRPr>
          </a:p>
          <a:p>
            <a:pPr marL="0" indent="0" algn="just">
              <a:buNone/>
            </a:pPr>
            <a:r>
              <a:rPr lang="en-US" altLang="zh-CN" b="0" dirty="0">
                <a:solidFill>
                  <a:schemeClr val="tx1"/>
                </a:solidFill>
                <a:latin typeface="Times New Roman" panose="02020603050405020304" pitchFamily="18" charset="0"/>
                <a:ea typeface="宋体" panose="02010600030101010101" pitchFamily="2" charset="-122"/>
              </a:rPr>
              <a:t>People in societies with a </a:t>
            </a:r>
            <a:r>
              <a:rPr lang="en-US" altLang="zh-CN" b="0" dirty="0">
                <a:solidFill>
                  <a:srgbClr val="FF0000"/>
                </a:solidFill>
                <a:latin typeface="Times New Roman" panose="02020603050405020304" pitchFamily="18" charset="0"/>
                <a:ea typeface="宋体" panose="02010600030101010101" pitchFamily="2" charset="-122"/>
              </a:rPr>
              <a:t>high power distance </a:t>
            </a:r>
            <a:r>
              <a:rPr lang="en-US" altLang="zh-CN" b="0" dirty="0">
                <a:solidFill>
                  <a:schemeClr val="tx1"/>
                </a:solidFill>
                <a:latin typeface="Times New Roman" panose="02020603050405020304" pitchFamily="18" charset="0"/>
                <a:ea typeface="宋体" panose="02010600030101010101" pitchFamily="2" charset="-122"/>
              </a:rPr>
              <a:t>are more likely to conform to a hierarchy where </a:t>
            </a:r>
            <a:r>
              <a:rPr lang="en-US" altLang="zh-CN" b="0" u="sng" dirty="0">
                <a:solidFill>
                  <a:schemeClr val="tx1"/>
                </a:solidFill>
                <a:latin typeface="Times New Roman" panose="02020603050405020304" pitchFamily="18" charset="0"/>
                <a:ea typeface="宋体" panose="02010600030101010101" pitchFamily="2" charset="-122"/>
              </a:rPr>
              <a:t>"</a:t>
            </a:r>
            <a:r>
              <a:rPr lang="en-US" altLang="zh-CN" u="sng" dirty="0">
                <a:solidFill>
                  <a:schemeClr val="tx1"/>
                </a:solidFill>
                <a:latin typeface="Times New Roman" panose="02020603050405020304" pitchFamily="18" charset="0"/>
                <a:ea typeface="宋体" panose="02010600030101010101" pitchFamily="2" charset="-122"/>
              </a:rPr>
              <a:t>everybody has a place </a:t>
            </a:r>
            <a:r>
              <a:rPr lang="en-US" altLang="zh-CN" b="0" u="sng" dirty="0">
                <a:solidFill>
                  <a:schemeClr val="tx1"/>
                </a:solidFill>
                <a:latin typeface="Times New Roman" panose="02020603050405020304" pitchFamily="18" charset="0"/>
                <a:ea typeface="宋体" panose="02010600030101010101" pitchFamily="2" charset="-122"/>
              </a:rPr>
              <a:t>and which needs no further justification".</a:t>
            </a:r>
            <a:endParaRPr lang="en-US" altLang="zh-CN" b="0" u="sng" dirty="0">
              <a:solidFill>
                <a:schemeClr val="tx1"/>
              </a:solidFill>
              <a:latin typeface="Times New Roman" panose="02020603050405020304" pitchFamily="18" charset="0"/>
              <a:ea typeface="宋体" panose="02010600030101010101" pitchFamily="2" charset="-122"/>
            </a:endParaRPr>
          </a:p>
          <a:p>
            <a:pPr marL="0" indent="0" algn="just">
              <a:buNone/>
            </a:pPr>
            <a:endParaRPr lang="en-US" altLang="zh-CN" b="0" dirty="0">
              <a:solidFill>
                <a:schemeClr val="tx1"/>
              </a:solidFill>
              <a:latin typeface="Times New Roman" panose="02020603050405020304" pitchFamily="18" charset="0"/>
              <a:ea typeface="宋体" panose="02010600030101010101" pitchFamily="2" charset="-122"/>
            </a:endParaRPr>
          </a:p>
          <a:p>
            <a:pPr marL="0" indent="0" algn="just">
              <a:buNone/>
            </a:pPr>
            <a:r>
              <a:rPr lang="en-US" altLang="zh-CN" b="0" dirty="0">
                <a:solidFill>
                  <a:schemeClr val="tx1"/>
                </a:solidFill>
                <a:latin typeface="Times New Roman" panose="02020603050405020304" pitchFamily="18" charset="0"/>
                <a:ea typeface="宋体" panose="02010600030101010101" pitchFamily="2" charset="-122"/>
              </a:rPr>
              <a:t>In societies with a </a:t>
            </a:r>
            <a:r>
              <a:rPr lang="en-US" altLang="zh-CN" b="0" dirty="0">
                <a:solidFill>
                  <a:srgbClr val="FF0000"/>
                </a:solidFill>
                <a:latin typeface="Times New Roman" panose="02020603050405020304" pitchFamily="18" charset="0"/>
                <a:ea typeface="宋体" panose="02010600030101010101" pitchFamily="2" charset="-122"/>
              </a:rPr>
              <a:t>low power distance</a:t>
            </a:r>
            <a:r>
              <a:rPr lang="en-US" altLang="zh-CN" b="0" dirty="0">
                <a:solidFill>
                  <a:schemeClr val="tx1"/>
                </a:solidFill>
                <a:latin typeface="Times New Roman" panose="02020603050405020304" pitchFamily="18" charset="0"/>
                <a:ea typeface="宋体" panose="02010600030101010101" pitchFamily="2" charset="-122"/>
              </a:rPr>
              <a:t>, individuals tend to try to </a:t>
            </a:r>
            <a:r>
              <a:rPr lang="en-US" altLang="zh-CN" u="sng" dirty="0">
                <a:solidFill>
                  <a:schemeClr val="tx1"/>
                </a:solidFill>
                <a:latin typeface="Times New Roman" panose="02020603050405020304" pitchFamily="18" charset="0"/>
                <a:ea typeface="宋体" panose="02010600030101010101" pitchFamily="2" charset="-122"/>
              </a:rPr>
              <a:t>distribute power equally</a:t>
            </a:r>
            <a:r>
              <a:rPr lang="en-US" altLang="zh-CN" b="0" dirty="0">
                <a:solidFill>
                  <a:schemeClr val="tx1"/>
                </a:solidFill>
                <a:latin typeface="Times New Roman" panose="02020603050405020304" pitchFamily="18" charset="0"/>
                <a:ea typeface="宋体" panose="02010600030101010101" pitchFamily="2" charset="-122"/>
              </a:rPr>
              <a:t>. In such societies, inequalities of power among people would require additional justification.</a:t>
            </a:r>
            <a:endParaRPr lang="en-US" altLang="zh-CN"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spd="slow"/>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0241"/>
          <p:cNvSpPr>
            <a:spLocks noGrp="1"/>
          </p:cNvSpPr>
          <p:nvPr>
            <p:ph type="title"/>
          </p:nvPr>
        </p:nvSpPr>
        <p:spPr>
          <a:xfrm>
            <a:off x="1991360" y="188595"/>
            <a:ext cx="8229600" cy="857250"/>
          </a:xfrm>
        </p:spPr>
        <p:txBody>
          <a:bodyPr vert="horz" wrap="square" lIns="91440" tIns="45720" rIns="91440" bIns="45720" anchor="ctr" anchorCtr="0"/>
          <a:lstStyle/>
          <a:p>
            <a:r>
              <a:rPr lang="en-US" altLang="zh-CN" dirty="0">
                <a:latin typeface="Times New Roman" panose="02020603050405020304" pitchFamily="18" charset="0"/>
                <a:ea typeface="宋体" panose="02010600030101010101" pitchFamily="2" charset="-122"/>
              </a:rPr>
              <a:t>Examples in political affairs</a:t>
            </a:r>
            <a:endParaRPr lang="en-US" altLang="zh-CN" dirty="0">
              <a:latin typeface="Times New Roman" panose="02020603050405020304" pitchFamily="18" charset="0"/>
              <a:ea typeface="宋体" panose="02010600030101010101" pitchFamily="2" charset="-122"/>
            </a:endParaRPr>
          </a:p>
        </p:txBody>
      </p:sp>
      <p:sp>
        <p:nvSpPr>
          <p:cNvPr id="393218" name="文本占位符 10245"/>
          <p:cNvSpPr>
            <a:spLocks noGrp="1"/>
          </p:cNvSpPr>
          <p:nvPr>
            <p:ph idx="1"/>
          </p:nvPr>
        </p:nvSpPr>
        <p:spPr/>
        <p:txBody>
          <a:bodyPr vert="horz" wrap="square" lIns="91440" tIns="45720" rIns="91440" bIns="45720" anchor="t" anchorCtr="0"/>
          <a:lstStyle/>
          <a:p>
            <a:pPr>
              <a:buNone/>
            </a:pPr>
            <a:endParaRPr lang="en-US" altLang="zh-CN" dirty="0">
              <a:ea typeface="宋体" panose="02010600030101010101" pitchFamily="2" charset="-122"/>
            </a:endParaRPr>
          </a:p>
          <a:p>
            <a:endParaRPr lang="en-US" altLang="zh-CN" dirty="0">
              <a:ea typeface="宋体" panose="02010600030101010101" pitchFamily="2" charset="-122"/>
            </a:endParaRPr>
          </a:p>
        </p:txBody>
      </p:sp>
      <p:pic>
        <p:nvPicPr>
          <p:cNvPr id="4" name="图片 3" descr="GKVYS3J$(QF@LJ}4L36DB%7"/>
          <p:cNvPicPr>
            <a:picLocks noChangeAspect="1"/>
          </p:cNvPicPr>
          <p:nvPr/>
        </p:nvPicPr>
        <p:blipFill>
          <a:blip r:embed="rId1"/>
          <a:stretch>
            <a:fillRect/>
          </a:stretch>
        </p:blipFill>
        <p:spPr>
          <a:xfrm>
            <a:off x="119380" y="908685"/>
            <a:ext cx="7615555" cy="5946140"/>
          </a:xfrm>
          <a:prstGeom prst="rect">
            <a:avLst/>
          </a:prstGeom>
        </p:spPr>
      </p:pic>
      <p:sp>
        <p:nvSpPr>
          <p:cNvPr id="5" name="文本框 4"/>
          <p:cNvSpPr txBox="1"/>
          <p:nvPr/>
        </p:nvSpPr>
        <p:spPr>
          <a:xfrm>
            <a:off x="7895590" y="1917065"/>
            <a:ext cx="3968115" cy="2245360"/>
          </a:xfrm>
          <a:prstGeom prst="rect">
            <a:avLst/>
          </a:prstGeom>
          <a:noFill/>
        </p:spPr>
        <p:txBody>
          <a:bodyPr wrap="square" rtlCol="0">
            <a:spAutoFit/>
          </a:bodyPr>
          <a:p>
            <a:pPr algn="just"/>
            <a:r>
              <a:rPr lang="zh-CN" altLang="en-US" sz="2800">
                <a:latin typeface="Times New Roman" panose="02020603050405020304" pitchFamily="18" charset="0"/>
                <a:cs typeface="Times New Roman" panose="02020603050405020304" pitchFamily="18" charset="0"/>
              </a:rPr>
              <a:t>French President Emmanuel Macron gets slapped in the face</a:t>
            </a:r>
            <a:r>
              <a:rPr lang="en-US" altLang="zh-CN" sz="2800">
                <a:latin typeface="Times New Roman" panose="02020603050405020304" pitchFamily="18" charset="0"/>
                <a:cs typeface="Times New Roman" panose="02020603050405020304" pitchFamily="18" charset="0"/>
              </a:rPr>
              <a:t> during a visit for a small town in the southeast France.</a:t>
            </a:r>
            <a:endParaRPr lang="en-US" altLang="zh-CN" sz="280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down)">
                                      <p:cBhvr>
                                        <p:cTn id="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0241"/>
          <p:cNvSpPr>
            <a:spLocks noGrp="1"/>
          </p:cNvSpPr>
          <p:nvPr>
            <p:ph type="title"/>
          </p:nvPr>
        </p:nvSpPr>
        <p:spPr>
          <a:xfrm>
            <a:off x="1991360" y="188595"/>
            <a:ext cx="8229600" cy="857250"/>
          </a:xfrm>
        </p:spPr>
        <p:txBody>
          <a:bodyPr vert="horz" wrap="square" lIns="91440" tIns="45720" rIns="91440" bIns="45720" anchor="ctr" anchorCtr="0"/>
          <a:lstStyle/>
          <a:p>
            <a:r>
              <a:rPr lang="en-US" altLang="zh-CN" dirty="0">
                <a:latin typeface="Times New Roman" panose="02020603050405020304" pitchFamily="18" charset="0"/>
                <a:ea typeface="宋体" panose="02010600030101010101" pitchFamily="2" charset="-122"/>
              </a:rPr>
              <a:t>Examples in political affairs</a:t>
            </a:r>
            <a:endParaRPr lang="en-US" altLang="zh-CN" dirty="0">
              <a:latin typeface="Times New Roman" panose="02020603050405020304" pitchFamily="18" charset="0"/>
              <a:ea typeface="宋体" panose="02010600030101010101" pitchFamily="2" charset="-122"/>
            </a:endParaRPr>
          </a:p>
        </p:txBody>
      </p:sp>
      <p:sp>
        <p:nvSpPr>
          <p:cNvPr id="393218" name="文本占位符 10245"/>
          <p:cNvSpPr>
            <a:spLocks noGrp="1"/>
          </p:cNvSpPr>
          <p:nvPr>
            <p:ph idx="1"/>
          </p:nvPr>
        </p:nvSpPr>
        <p:spPr/>
        <p:txBody>
          <a:bodyPr vert="horz" wrap="square" lIns="91440" tIns="45720" rIns="91440" bIns="45720" anchor="t" anchorCtr="0"/>
          <a:lstStyle/>
          <a:p>
            <a:pPr>
              <a:buNone/>
            </a:pPr>
            <a:endParaRPr lang="en-US" altLang="zh-CN" dirty="0">
              <a:ea typeface="宋体" panose="02010600030101010101" pitchFamily="2" charset="-122"/>
            </a:endParaRPr>
          </a:p>
          <a:p>
            <a:endParaRPr lang="en-US" altLang="zh-CN" dirty="0">
              <a:ea typeface="宋体" panose="02010600030101010101" pitchFamily="2" charset="-122"/>
            </a:endParaRPr>
          </a:p>
        </p:txBody>
      </p:sp>
      <p:sp>
        <p:nvSpPr>
          <p:cNvPr id="5" name="文本框 4"/>
          <p:cNvSpPr txBox="1"/>
          <p:nvPr/>
        </p:nvSpPr>
        <p:spPr>
          <a:xfrm>
            <a:off x="7031990" y="1412875"/>
            <a:ext cx="4830445" cy="2030095"/>
          </a:xfrm>
          <a:prstGeom prst="rect">
            <a:avLst/>
          </a:prstGeom>
          <a:noFill/>
        </p:spPr>
        <p:txBody>
          <a:bodyPr wrap="square" rtlCol="0">
            <a:spAutoFit/>
          </a:bodyPr>
          <a:p>
            <a:pPr algn="just">
              <a:lnSpc>
                <a:spcPct val="150000"/>
              </a:lnSpc>
            </a:pPr>
            <a:r>
              <a:rPr sz="2800">
                <a:latin typeface="Times New Roman" panose="02020603050405020304" pitchFamily="18" charset="0"/>
                <a:cs typeface="Times New Roman" panose="02020603050405020304" pitchFamily="18" charset="0"/>
              </a:rPr>
              <a:t>Donald Trump takes the oath of office, protests and celebrations tear America apart</a:t>
            </a:r>
            <a:endParaRPr sz="2800">
              <a:latin typeface="Times New Roman" panose="02020603050405020304" pitchFamily="18" charset="0"/>
              <a:cs typeface="Times New Roman" panose="02020603050405020304" pitchFamily="18" charset="0"/>
            </a:endParaRPr>
          </a:p>
        </p:txBody>
      </p:sp>
      <p:pic>
        <p:nvPicPr>
          <p:cNvPr id="2" name="图片 1" descr="D9$VO1$EE[_AD8O5Z[_OJ_G"/>
          <p:cNvPicPr>
            <a:picLocks noChangeAspect="1"/>
          </p:cNvPicPr>
          <p:nvPr/>
        </p:nvPicPr>
        <p:blipFill>
          <a:blip r:embed="rId1"/>
          <a:stretch>
            <a:fillRect/>
          </a:stretch>
        </p:blipFill>
        <p:spPr>
          <a:xfrm>
            <a:off x="839470" y="0"/>
            <a:ext cx="5828030" cy="68580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down)">
                                      <p:cBhvr>
                                        <p:cTn id="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图片 11268" descr="xin_43110123144413579877"/>
          <p:cNvPicPr>
            <a:picLocks noChangeAspect="1"/>
          </p:cNvPicPr>
          <p:nvPr/>
        </p:nvPicPr>
        <p:blipFill>
          <a:blip r:embed="rId1"/>
          <a:stretch>
            <a:fillRect/>
          </a:stretch>
        </p:blipFill>
        <p:spPr>
          <a:xfrm>
            <a:off x="213360" y="476885"/>
            <a:ext cx="6758305" cy="4991735"/>
          </a:xfrm>
          <a:prstGeom prst="rect">
            <a:avLst/>
          </a:prstGeom>
          <a:noFill/>
          <a:ln w="9525">
            <a:noFill/>
          </a:ln>
        </p:spPr>
      </p:pic>
      <p:sp>
        <p:nvSpPr>
          <p:cNvPr id="394242" name="文本框 11269"/>
          <p:cNvSpPr txBox="1"/>
          <p:nvPr/>
        </p:nvSpPr>
        <p:spPr>
          <a:xfrm>
            <a:off x="6661785" y="1681163"/>
            <a:ext cx="309880" cy="645160"/>
          </a:xfrm>
          <a:prstGeom prst="rect">
            <a:avLst/>
          </a:prstGeom>
          <a:noFill/>
          <a:ln w="9525">
            <a:noFill/>
          </a:ln>
        </p:spPr>
        <p:txBody>
          <a:bodyPr wrap="none" anchor="t" anchorCtr="0">
            <a:spAutoFit/>
          </a:bodyPr>
          <a:lstStyle/>
          <a:p>
            <a:pPr algn="ctr"/>
            <a:endParaRPr lang="zh-CN" altLang="zh-CN" sz="3600" dirty="0">
              <a:solidFill>
                <a:srgbClr val="000000"/>
              </a:solidFill>
              <a:latin typeface="Arial" panose="020B0604020202020204" pitchFamily="34" charset="0"/>
              <a:ea typeface="宋体" panose="02010600030101010101" pitchFamily="2" charset="-122"/>
            </a:endParaRPr>
          </a:p>
        </p:txBody>
      </p:sp>
      <p:sp>
        <p:nvSpPr>
          <p:cNvPr id="11271" name="文本框 11270"/>
          <p:cNvSpPr txBox="1"/>
          <p:nvPr/>
        </p:nvSpPr>
        <p:spPr>
          <a:xfrm>
            <a:off x="7339965" y="1917065"/>
            <a:ext cx="3812540" cy="2030095"/>
          </a:xfrm>
          <a:prstGeom prst="rect">
            <a:avLst/>
          </a:prstGeom>
          <a:noFill/>
          <a:ln w="9525">
            <a:noFill/>
          </a:ln>
        </p:spPr>
        <p:txBody>
          <a:bodyPr wrap="square" anchor="t" anchorCtr="0">
            <a:spAutoFit/>
          </a:bodyPr>
          <a:lstStyle/>
          <a:p>
            <a:pPr algn="just">
              <a:lnSpc>
                <a:spcPct val="150000"/>
              </a:lnSpc>
            </a:pPr>
            <a:r>
              <a:rPr lang="en-US" altLang="zh-CN" sz="2800" b="1" dirty="0">
                <a:solidFill>
                  <a:srgbClr val="000000"/>
                </a:solidFill>
                <a:latin typeface="Times New Roman" panose="02020603050405020304" pitchFamily="18" charset="0"/>
              </a:rPr>
              <a:t>The worship to</a:t>
            </a:r>
            <a:endParaRPr lang="en-US" altLang="zh-CN" sz="2800" b="1" dirty="0">
              <a:solidFill>
                <a:srgbClr val="000000"/>
              </a:solidFill>
              <a:latin typeface="Times New Roman" panose="02020603050405020304" pitchFamily="18" charset="0"/>
            </a:endParaRPr>
          </a:p>
          <a:p>
            <a:pPr algn="just">
              <a:lnSpc>
                <a:spcPct val="150000"/>
              </a:lnSpc>
            </a:pPr>
            <a:r>
              <a:rPr lang="en-US" altLang="zh-CN" sz="2800" b="1" dirty="0">
                <a:solidFill>
                  <a:srgbClr val="000000"/>
                </a:solidFill>
                <a:latin typeface="Times New Roman" panose="02020603050405020304" pitchFamily="18" charset="0"/>
              </a:rPr>
              <a:t> the leader </a:t>
            </a:r>
            <a:endParaRPr lang="en-US" altLang="zh-CN" sz="2800" b="1" dirty="0">
              <a:solidFill>
                <a:srgbClr val="000000"/>
              </a:solidFill>
              <a:latin typeface="Times New Roman" panose="02020603050405020304" pitchFamily="18" charset="0"/>
            </a:endParaRPr>
          </a:p>
          <a:p>
            <a:pPr algn="just">
              <a:lnSpc>
                <a:spcPct val="150000"/>
              </a:lnSpc>
            </a:pPr>
            <a:r>
              <a:rPr lang="en-US" altLang="zh-CN" sz="2800" b="1" dirty="0">
                <a:solidFill>
                  <a:srgbClr val="000000"/>
                </a:solidFill>
                <a:latin typeface="Times New Roman" panose="02020603050405020304" pitchFamily="18" charset="0"/>
              </a:rPr>
              <a:t>of the North Korea</a:t>
            </a:r>
            <a:r>
              <a:rPr lang="en-US" altLang="zh-CN" sz="2800" dirty="0">
                <a:solidFill>
                  <a:srgbClr val="000000"/>
                </a:solidFill>
                <a:latin typeface="Times New Roman" panose="02020603050405020304" pitchFamily="18" charset="0"/>
              </a:rPr>
              <a:t> </a:t>
            </a:r>
            <a:endParaRPr lang="en-US" altLang="zh-CN" sz="2800" dirty="0">
              <a:solidFill>
                <a:srgbClr val="000000"/>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11269"/>
                                        </p:tgtEl>
                                        <p:attrNameLst>
                                          <p:attrName>style.visibility</p:attrName>
                                        </p:attrNameLst>
                                      </p:cBhvr>
                                      <p:to>
                                        <p:strVal val="visible"/>
                                      </p:to>
                                    </p:set>
                                    <p:animEffect transition="in" filter="fade">
                                      <p:cBhvr>
                                        <p:cTn id="7" dur="2000"/>
                                        <p:tgtEl>
                                          <p:spTgt spid="11269"/>
                                        </p:tgtEl>
                                      </p:cBhvr>
                                    </p:animEffect>
                                    <p:anim calcmode="lin" valueType="num">
                                      <p:cBhvr>
                                        <p:cTn id="8" dur="2000" fill="hold"/>
                                        <p:tgtEl>
                                          <p:spTgt spid="11269"/>
                                        </p:tgtEl>
                                        <p:attrNameLst>
                                          <p:attrName>style.rotation</p:attrName>
                                        </p:attrNameLst>
                                      </p:cBhvr>
                                      <p:tavLst>
                                        <p:tav tm="0">
                                          <p:val>
                                            <p:fltVal val="720"/>
                                          </p:val>
                                        </p:tav>
                                        <p:tav tm="100000">
                                          <p:val>
                                            <p:fltVal val="0"/>
                                          </p:val>
                                        </p:tav>
                                      </p:tavLst>
                                    </p:anim>
                                    <p:anim calcmode="lin" valueType="num">
                                      <p:cBhvr>
                                        <p:cTn id="9" dur="2000" fill="hold"/>
                                        <p:tgtEl>
                                          <p:spTgt spid="11269"/>
                                        </p:tgtEl>
                                        <p:attrNameLst>
                                          <p:attrName>ppt_h</p:attrName>
                                        </p:attrNameLst>
                                      </p:cBhvr>
                                      <p:tavLst>
                                        <p:tav tm="0">
                                          <p:val>
                                            <p:fltVal val="0"/>
                                          </p:val>
                                        </p:tav>
                                        <p:tav tm="100000">
                                          <p:val>
                                            <p:strVal val="#ppt_h"/>
                                          </p:val>
                                        </p:tav>
                                      </p:tavLst>
                                    </p:anim>
                                    <p:anim calcmode="lin" valueType="num">
                                      <p:cBhvr>
                                        <p:cTn id="10" dur="2000" fill="hold"/>
                                        <p:tgtEl>
                                          <p:spTgt spid="11269"/>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41" presetClass="entr" presetSubtype="0" fill="hold" grpId="0" nodeType="clickEffect">
                                  <p:stCondLst>
                                    <p:cond delay="0"/>
                                  </p:stCondLst>
                                  <p:iterate type="lt">
                                    <p:tmPct val="10000"/>
                                  </p:iterate>
                                  <p:childTnLst>
                                    <p:set>
                                      <p:cBhvr>
                                        <p:cTn id="14" dur="1" fill="hold">
                                          <p:stCondLst>
                                            <p:cond delay="0"/>
                                          </p:stCondLst>
                                        </p:cTn>
                                        <p:tgtEl>
                                          <p:spTgt spid="11271"/>
                                        </p:tgtEl>
                                        <p:attrNameLst>
                                          <p:attrName>style.visibility</p:attrName>
                                        </p:attrNameLst>
                                      </p:cBhvr>
                                      <p:to>
                                        <p:strVal val="visible"/>
                                      </p:to>
                                    </p:set>
                                    <p:anim calcmode="lin" valueType="num">
                                      <p:cBhvr>
                                        <p:cTn id="15" dur="500" fill="hold"/>
                                        <p:tgtEl>
                                          <p:spTgt spid="11271"/>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1271"/>
                                        </p:tgtEl>
                                        <p:attrNameLst>
                                          <p:attrName>ppt_y</p:attrName>
                                        </p:attrNameLst>
                                      </p:cBhvr>
                                      <p:tavLst>
                                        <p:tav tm="0">
                                          <p:val>
                                            <p:strVal val="#ppt_y"/>
                                          </p:val>
                                        </p:tav>
                                        <p:tav tm="100000">
                                          <p:val>
                                            <p:strVal val="#ppt_y"/>
                                          </p:val>
                                        </p:tav>
                                      </p:tavLst>
                                    </p:anim>
                                    <p:anim calcmode="lin" valueType="num">
                                      <p:cBhvr>
                                        <p:cTn id="17" dur="500" fill="hold"/>
                                        <p:tgtEl>
                                          <p:spTgt spid="11271"/>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1271"/>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1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1"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0241"/>
          <p:cNvSpPr>
            <a:spLocks noGrp="1"/>
          </p:cNvSpPr>
          <p:nvPr>
            <p:ph type="title"/>
          </p:nvPr>
        </p:nvSpPr>
        <p:spPr/>
        <p:txBody>
          <a:bodyPr vert="horz" wrap="square" lIns="91440" tIns="45720" rIns="91440" bIns="45720" anchor="ctr" anchorCtr="0"/>
          <a:lstStyle/>
          <a:p>
            <a:pPr algn="just"/>
            <a:r>
              <a:rPr lang="en-US" altLang="zh-CN" dirty="0">
                <a:latin typeface="Times New Roman" panose="02020603050405020304" pitchFamily="18" charset="0"/>
                <a:ea typeface="宋体" panose="02010600030101010101" pitchFamily="2" charset="-122"/>
              </a:rPr>
              <a:t>Examples in political affairs</a:t>
            </a:r>
            <a:endParaRPr lang="en-US" altLang="zh-CN" dirty="0">
              <a:latin typeface="Times New Roman" panose="02020603050405020304" pitchFamily="18" charset="0"/>
              <a:ea typeface="宋体" panose="02010600030101010101" pitchFamily="2" charset="-122"/>
            </a:endParaRPr>
          </a:p>
        </p:txBody>
      </p:sp>
      <p:sp>
        <p:nvSpPr>
          <p:cNvPr id="395266" name="文本占位符 10245"/>
          <p:cNvSpPr>
            <a:spLocks noGrp="1"/>
          </p:cNvSpPr>
          <p:nvPr>
            <p:ph idx="1"/>
          </p:nvPr>
        </p:nvSpPr>
        <p:spPr/>
        <p:txBody>
          <a:bodyPr vert="horz" wrap="square" lIns="91440" tIns="45720" rIns="91440" bIns="45720" anchor="t" anchorCtr="0"/>
          <a:lstStyle/>
          <a:p>
            <a:pPr>
              <a:buNone/>
            </a:pPr>
            <a:endParaRPr lang="en-US" altLang="zh-CN" dirty="0">
              <a:ea typeface="宋体" panose="02010600030101010101" pitchFamily="2" charset="-122"/>
            </a:endParaRPr>
          </a:p>
          <a:p>
            <a:endParaRPr lang="en-US" altLang="zh-CN" dirty="0">
              <a:ea typeface="宋体" panose="02010600030101010101" pitchFamily="2" charset="-122"/>
            </a:endParaRPr>
          </a:p>
        </p:txBody>
      </p:sp>
      <p:sp>
        <p:nvSpPr>
          <p:cNvPr id="10247" name="矩形 10246"/>
          <p:cNvSpPr/>
          <p:nvPr/>
        </p:nvSpPr>
        <p:spPr>
          <a:xfrm>
            <a:off x="5105400" y="1898650"/>
            <a:ext cx="4321175" cy="1198880"/>
          </a:xfrm>
          <a:prstGeom prst="rect">
            <a:avLst/>
          </a:prstGeom>
          <a:noFill/>
          <a:ln w="9525">
            <a:noFill/>
          </a:ln>
        </p:spPr>
        <p:txBody>
          <a:bodyPr anchor="t" anchorCtr="0">
            <a:spAutoFit/>
          </a:bodyPr>
          <a:lstStyle/>
          <a:p>
            <a:pPr algn="just"/>
            <a:r>
              <a:rPr lang="en-US" altLang="zh-CN" sz="2400" b="1" dirty="0">
                <a:solidFill>
                  <a:srgbClr val="000000"/>
                </a:solidFill>
                <a:latin typeface="Times New Roman" panose="02020603050405020304" pitchFamily="18" charset="0"/>
              </a:rPr>
              <a:t>The former American president is on a vacation/having a meeting</a:t>
            </a:r>
            <a:r>
              <a:rPr lang="en-US" altLang="zh-CN" sz="2400" dirty="0">
                <a:solidFill>
                  <a:srgbClr val="000000"/>
                </a:solidFill>
                <a:latin typeface="Times New Roman" panose="02020603050405020304" pitchFamily="18" charset="0"/>
              </a:rPr>
              <a:t> .</a:t>
            </a:r>
            <a:endParaRPr lang="en-US" altLang="zh-CN" sz="2400" dirty="0">
              <a:solidFill>
                <a:srgbClr val="000000"/>
              </a:solidFill>
              <a:latin typeface="Times New Roman" panose="02020603050405020304" pitchFamily="18" charset="0"/>
            </a:endParaRPr>
          </a:p>
        </p:txBody>
      </p:sp>
      <p:pic>
        <p:nvPicPr>
          <p:cNvPr id="395268" name="Picture 2" descr="http://upload.cbg.cn/2013/0727/1374917082764.jpg"/>
          <p:cNvPicPr>
            <a:picLocks noChangeAspect="1"/>
          </p:cNvPicPr>
          <p:nvPr/>
        </p:nvPicPr>
        <p:blipFill>
          <a:blip r:embed="rId1"/>
          <a:stretch>
            <a:fillRect/>
          </a:stretch>
        </p:blipFill>
        <p:spPr>
          <a:xfrm>
            <a:off x="1803400" y="1898650"/>
            <a:ext cx="2857500" cy="1908175"/>
          </a:xfrm>
          <a:prstGeom prst="rect">
            <a:avLst/>
          </a:prstGeom>
          <a:noFill/>
          <a:ln w="9525">
            <a:noFill/>
          </a:ln>
        </p:spPr>
      </p:pic>
      <p:pic>
        <p:nvPicPr>
          <p:cNvPr id="395269" name="Picture 4" descr="http://upload.cbg.cn/2013/0727/1374917082844.jpg"/>
          <p:cNvPicPr>
            <a:picLocks noChangeAspect="1"/>
          </p:cNvPicPr>
          <p:nvPr/>
        </p:nvPicPr>
        <p:blipFill>
          <a:blip r:embed="rId2"/>
          <a:stretch>
            <a:fillRect/>
          </a:stretch>
        </p:blipFill>
        <p:spPr>
          <a:xfrm>
            <a:off x="2338388" y="3943350"/>
            <a:ext cx="2857500" cy="1908175"/>
          </a:xfrm>
          <a:prstGeom prst="rect">
            <a:avLst/>
          </a:prstGeom>
          <a:noFill/>
          <a:ln w="9525">
            <a:noFill/>
          </a:ln>
        </p:spPr>
      </p:pic>
      <p:pic>
        <p:nvPicPr>
          <p:cNvPr id="395270" name="Picture 6" descr="http://news.xinhuanet.com/photo/2013-09/04/125319348_41n.jpg"/>
          <p:cNvPicPr>
            <a:picLocks noChangeAspect="1"/>
          </p:cNvPicPr>
          <p:nvPr/>
        </p:nvPicPr>
        <p:blipFill>
          <a:blip r:embed="rId3"/>
          <a:stretch>
            <a:fillRect/>
          </a:stretch>
        </p:blipFill>
        <p:spPr>
          <a:xfrm>
            <a:off x="5195888" y="3265488"/>
            <a:ext cx="4529137" cy="2814637"/>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down)">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247"/>
                                        </p:tgtEl>
                                        <p:attrNameLst>
                                          <p:attrName>style.visibility</p:attrName>
                                        </p:attrNameLst>
                                      </p:cBhvr>
                                      <p:to>
                                        <p:strVal val="visible"/>
                                      </p:to>
                                    </p:set>
                                    <p:animEffect transition="in" filter="wipe(down)">
                                      <p:cBhvr>
                                        <p:cTn id="12" dur="500"/>
                                        <p:tgtEl>
                                          <p:spTgt spid="10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P spid="10247"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6289" name="图片 13316" descr="6003056"/>
          <p:cNvPicPr>
            <a:picLocks noChangeAspect="1"/>
          </p:cNvPicPr>
          <p:nvPr/>
        </p:nvPicPr>
        <p:blipFill>
          <a:blip r:embed="rId1"/>
          <a:stretch>
            <a:fillRect/>
          </a:stretch>
        </p:blipFill>
        <p:spPr>
          <a:xfrm>
            <a:off x="479425" y="1806575"/>
            <a:ext cx="6455410" cy="3623945"/>
          </a:xfrm>
          <a:prstGeom prst="rect">
            <a:avLst/>
          </a:prstGeom>
          <a:noFill/>
          <a:ln w="9525">
            <a:noFill/>
          </a:ln>
        </p:spPr>
      </p:pic>
      <p:sp>
        <p:nvSpPr>
          <p:cNvPr id="396290" name="标题 13313"/>
          <p:cNvSpPr>
            <a:spLocks noGrp="1"/>
          </p:cNvSpPr>
          <p:nvPr/>
        </p:nvSpPr>
        <p:spPr>
          <a:xfrm>
            <a:off x="2238375" y="811213"/>
            <a:ext cx="7886700" cy="995362"/>
          </a:xfrm>
          <a:prstGeom prst="rect">
            <a:avLst/>
          </a:prstGeom>
          <a:noFill/>
          <a:ln w="9525">
            <a:noFill/>
          </a:ln>
        </p:spPr>
        <p:txBody>
          <a:bodyPr lIns="68580" tIns="34290" rIns="68580" bIns="34290" anchor="ctr" anchorCtr="0"/>
          <a:lstStyle/>
          <a:p>
            <a:pPr>
              <a:lnSpc>
                <a:spcPct val="90000"/>
              </a:lnSpc>
            </a:pPr>
            <a:r>
              <a:rPr lang="en-US" altLang="zh-CN" sz="3600" b="1" dirty="0">
                <a:latin typeface="Times New Roman" panose="02020603050405020304" pitchFamily="18" charset="0"/>
              </a:rPr>
              <a:t>Examples in school</a:t>
            </a:r>
            <a:endParaRPr lang="en-US" altLang="zh-CN" sz="3600" b="1" dirty="0">
              <a:latin typeface="Times New Roman" panose="02020603050405020304" pitchFamily="18" charset="0"/>
            </a:endParaRPr>
          </a:p>
        </p:txBody>
      </p:sp>
      <p:sp>
        <p:nvSpPr>
          <p:cNvPr id="396291" name="文本框 2"/>
          <p:cNvSpPr txBox="1"/>
          <p:nvPr/>
        </p:nvSpPr>
        <p:spPr>
          <a:xfrm>
            <a:off x="7896225" y="2132965"/>
            <a:ext cx="3806190" cy="1383665"/>
          </a:xfrm>
          <a:prstGeom prst="rect">
            <a:avLst/>
          </a:prstGeom>
          <a:noFill/>
          <a:ln w="9525">
            <a:noFill/>
          </a:ln>
        </p:spPr>
        <p:txBody>
          <a:bodyPr wrap="square" anchor="t" anchorCtr="0">
            <a:spAutoFit/>
          </a:bodyPr>
          <a:lstStyle/>
          <a:p>
            <a:pPr algn="l">
              <a:lnSpc>
                <a:spcPct val="150000"/>
              </a:lnSpc>
            </a:pPr>
            <a:r>
              <a:rPr lang="en-US" altLang="zh-CN" sz="2800" dirty="0">
                <a:solidFill>
                  <a:srgbClr val="000000"/>
                </a:solidFill>
                <a:latin typeface="Times New Roman" panose="02020603050405020304" pitchFamily="18" charset="0"/>
              </a:rPr>
              <a:t>Classes in low-power distance countries</a:t>
            </a:r>
            <a:endParaRPr lang="en-US" altLang="zh-CN" sz="2800" dirty="0">
              <a:solidFill>
                <a:srgbClr val="000000"/>
              </a:solidFill>
              <a:latin typeface="Times New Roman" panose="02020603050405020304" pitchFamily="18" charset="0"/>
            </a:endParaRPr>
          </a:p>
        </p:txBody>
      </p:sp>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7313" name="Picture 3" descr="C:\Users\dutingting\Desktop\timg (9).jpg"/>
          <p:cNvPicPr>
            <a:picLocks noChangeAspect="1"/>
          </p:cNvPicPr>
          <p:nvPr/>
        </p:nvPicPr>
        <p:blipFill>
          <a:blip r:embed="rId1"/>
          <a:stretch>
            <a:fillRect/>
          </a:stretch>
        </p:blipFill>
        <p:spPr>
          <a:xfrm>
            <a:off x="1774825" y="857250"/>
            <a:ext cx="4395788" cy="2625725"/>
          </a:xfrm>
          <a:prstGeom prst="rect">
            <a:avLst/>
          </a:prstGeom>
          <a:noFill/>
          <a:ln w="9525">
            <a:noFill/>
          </a:ln>
        </p:spPr>
      </p:pic>
      <p:pic>
        <p:nvPicPr>
          <p:cNvPr id="397314" name="Picture 4" descr="C:\Users\dutingting\Desktop\timg (10).jpg"/>
          <p:cNvPicPr>
            <a:picLocks noChangeAspect="1"/>
          </p:cNvPicPr>
          <p:nvPr/>
        </p:nvPicPr>
        <p:blipFill>
          <a:blip r:embed="rId2"/>
          <a:stretch>
            <a:fillRect/>
          </a:stretch>
        </p:blipFill>
        <p:spPr>
          <a:xfrm>
            <a:off x="5980113" y="3449638"/>
            <a:ext cx="4579937" cy="2571750"/>
          </a:xfrm>
          <a:prstGeom prst="rect">
            <a:avLst/>
          </a:prstGeom>
          <a:noFill/>
          <a:ln w="9525">
            <a:noFill/>
          </a:ln>
        </p:spPr>
      </p:pic>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7" name="文本框 12294"/>
          <p:cNvSpPr txBox="1"/>
          <p:nvPr/>
        </p:nvSpPr>
        <p:spPr>
          <a:xfrm>
            <a:off x="3414713" y="5949315"/>
            <a:ext cx="5159375" cy="460375"/>
          </a:xfrm>
          <a:prstGeom prst="rect">
            <a:avLst/>
          </a:prstGeom>
          <a:noFill/>
          <a:ln w="9525">
            <a:noFill/>
          </a:ln>
        </p:spPr>
        <p:txBody>
          <a:bodyPr wrap="none" anchor="t" anchorCtr="0">
            <a:spAutoFit/>
          </a:bodyPr>
          <a:lstStyle/>
          <a:p>
            <a:pPr algn="ctr"/>
            <a:r>
              <a:rPr lang="en-US" altLang="zh-CN" sz="2400" dirty="0">
                <a:solidFill>
                  <a:srgbClr val="000000"/>
                </a:solidFill>
                <a:latin typeface="Times New Roman" panose="02020603050405020304" pitchFamily="18" charset="0"/>
              </a:rPr>
              <a:t>Classes in high-power distance countries</a:t>
            </a:r>
            <a:endParaRPr lang="en-US" altLang="zh-CN" sz="2400" dirty="0">
              <a:solidFill>
                <a:srgbClr val="000000"/>
              </a:solidFill>
              <a:latin typeface="Times New Roman" panose="02020603050405020304" pitchFamily="18" charset="0"/>
            </a:endParaRPr>
          </a:p>
        </p:txBody>
      </p:sp>
      <p:pic>
        <p:nvPicPr>
          <p:cNvPr id="398338" name="Picture 2" descr="C:\Users\dutingting\Desktop\86877413FF3D58F12C026A8D97E77209.png"/>
          <p:cNvPicPr>
            <a:picLocks noChangeAspect="1"/>
          </p:cNvPicPr>
          <p:nvPr/>
        </p:nvPicPr>
        <p:blipFill>
          <a:blip r:embed="rId1"/>
          <a:stretch>
            <a:fillRect/>
          </a:stretch>
        </p:blipFill>
        <p:spPr>
          <a:xfrm>
            <a:off x="1919605" y="-27305"/>
            <a:ext cx="7437120" cy="5576570"/>
          </a:xfrm>
          <a:prstGeom prst="rect">
            <a:avLst/>
          </a:prstGeom>
          <a:noFill/>
          <a:ln w="9525">
            <a:noFill/>
          </a:ln>
        </p:spPr>
      </p:pic>
    </p:spTree>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1" name="标题 15361"/>
          <p:cNvSpPr>
            <a:spLocks noGrp="1"/>
          </p:cNvSpPr>
          <p:nvPr>
            <p:ph type="title"/>
          </p:nvPr>
        </p:nvSpPr>
        <p:spPr/>
        <p:txBody>
          <a:bodyPr vert="horz" wrap="square" lIns="91440" tIns="45720" rIns="91440" bIns="45720" anchor="ctr" anchorCtr="0"/>
          <a:lstStyle/>
          <a:p>
            <a:r>
              <a:rPr lang="en-US" altLang="zh-CN" dirty="0">
                <a:latin typeface="Times New Roman" panose="02020603050405020304" pitchFamily="18" charset="0"/>
                <a:ea typeface="宋体" panose="02010600030101010101" pitchFamily="2" charset="-122"/>
              </a:rPr>
              <a:t>Examples in business</a:t>
            </a:r>
            <a:endParaRPr lang="en-US" altLang="zh-CN" dirty="0">
              <a:latin typeface="Times New Roman" panose="02020603050405020304" pitchFamily="18" charset="0"/>
              <a:ea typeface="宋体" panose="02010600030101010101" pitchFamily="2" charset="-122"/>
            </a:endParaRPr>
          </a:p>
        </p:txBody>
      </p:sp>
      <p:pic>
        <p:nvPicPr>
          <p:cNvPr id="15365" name="图片 15364" descr="加班已经成了“文化”">
            <a:hlinkClick r:id="rId1"/>
          </p:cNvPr>
          <p:cNvPicPr>
            <a:picLocks noChangeAspect="1"/>
          </p:cNvPicPr>
          <p:nvPr/>
        </p:nvPicPr>
        <p:blipFill>
          <a:blip r:embed="rId2"/>
          <a:stretch>
            <a:fillRect/>
          </a:stretch>
        </p:blipFill>
        <p:spPr>
          <a:xfrm>
            <a:off x="1992313" y="2132013"/>
            <a:ext cx="3313112" cy="3133725"/>
          </a:xfrm>
          <a:prstGeom prst="rect">
            <a:avLst/>
          </a:prstGeom>
          <a:noFill/>
          <a:ln w="9525">
            <a:noFill/>
          </a:ln>
        </p:spPr>
      </p:pic>
      <p:pic>
        <p:nvPicPr>
          <p:cNvPr id="15366" name="图片 15365" descr="c29f94e1-2562-462e-971a-b16c7c8fbb76"/>
          <p:cNvPicPr>
            <a:picLocks noChangeAspect="1"/>
          </p:cNvPicPr>
          <p:nvPr/>
        </p:nvPicPr>
        <p:blipFill>
          <a:blip r:embed="rId3"/>
          <a:stretch>
            <a:fillRect/>
          </a:stretch>
        </p:blipFill>
        <p:spPr>
          <a:xfrm>
            <a:off x="5519738" y="2401888"/>
            <a:ext cx="4762500" cy="242887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15365"/>
                                        </p:tgtEl>
                                        <p:attrNameLst>
                                          <p:attrName>style.visibility</p:attrName>
                                        </p:attrNameLst>
                                      </p:cBhvr>
                                      <p:to>
                                        <p:strVal val="visible"/>
                                      </p:to>
                                    </p:set>
                                    <p:animEffect transition="in" filter="fade">
                                      <p:cBhvr>
                                        <p:cTn id="7" dur="2000"/>
                                        <p:tgtEl>
                                          <p:spTgt spid="15365"/>
                                        </p:tgtEl>
                                      </p:cBhvr>
                                    </p:animEffect>
                                    <p:anim calcmode="lin" valueType="num">
                                      <p:cBhvr>
                                        <p:cTn id="8" dur="2000" fill="hold"/>
                                        <p:tgtEl>
                                          <p:spTgt spid="15365"/>
                                        </p:tgtEl>
                                        <p:attrNameLst>
                                          <p:attrName>style.rotation</p:attrName>
                                        </p:attrNameLst>
                                      </p:cBhvr>
                                      <p:tavLst>
                                        <p:tav tm="0">
                                          <p:val>
                                            <p:fltVal val="720"/>
                                          </p:val>
                                        </p:tav>
                                        <p:tav tm="100000">
                                          <p:val>
                                            <p:fltVal val="0"/>
                                          </p:val>
                                        </p:tav>
                                      </p:tavLst>
                                    </p:anim>
                                    <p:anim calcmode="lin" valueType="num">
                                      <p:cBhvr>
                                        <p:cTn id="9" dur="2000" fill="hold"/>
                                        <p:tgtEl>
                                          <p:spTgt spid="15365"/>
                                        </p:tgtEl>
                                        <p:attrNameLst>
                                          <p:attrName>ppt_h</p:attrName>
                                        </p:attrNameLst>
                                      </p:cBhvr>
                                      <p:tavLst>
                                        <p:tav tm="0">
                                          <p:val>
                                            <p:fltVal val="0"/>
                                          </p:val>
                                        </p:tav>
                                        <p:tav tm="100000">
                                          <p:val>
                                            <p:strVal val="#ppt_h"/>
                                          </p:val>
                                        </p:tav>
                                      </p:tavLst>
                                    </p:anim>
                                    <p:anim calcmode="lin" valueType="num">
                                      <p:cBhvr>
                                        <p:cTn id="10" dur="2000" fill="hold"/>
                                        <p:tgtEl>
                                          <p:spTgt spid="15365"/>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30" presetClass="entr" presetSubtype="0" fill="hold" nodeType="clickEffect">
                                  <p:stCondLst>
                                    <p:cond delay="0"/>
                                  </p:stCondLst>
                                  <p:childTnLst>
                                    <p:set>
                                      <p:cBhvr>
                                        <p:cTn id="14" dur="1" fill="hold">
                                          <p:stCondLst>
                                            <p:cond delay="0"/>
                                          </p:stCondLst>
                                        </p:cTn>
                                        <p:tgtEl>
                                          <p:spTgt spid="15366"/>
                                        </p:tgtEl>
                                        <p:attrNameLst>
                                          <p:attrName>style.visibility</p:attrName>
                                        </p:attrNameLst>
                                      </p:cBhvr>
                                      <p:to>
                                        <p:strVal val="visible"/>
                                      </p:to>
                                    </p:set>
                                    <p:animEffect transition="in" filter="fade">
                                      <p:cBhvr>
                                        <p:cTn id="15" dur="800" decel="100000"/>
                                        <p:tgtEl>
                                          <p:spTgt spid="15366"/>
                                        </p:tgtEl>
                                      </p:cBhvr>
                                    </p:animEffect>
                                    <p:anim calcmode="lin" valueType="num">
                                      <p:cBhvr>
                                        <p:cTn id="16" dur="800" decel="100000" fill="hold"/>
                                        <p:tgtEl>
                                          <p:spTgt spid="15366"/>
                                        </p:tgtEl>
                                        <p:attrNameLst>
                                          <p:attrName>style.rotation</p:attrName>
                                        </p:attrNameLst>
                                      </p:cBhvr>
                                      <p:tavLst>
                                        <p:tav tm="0">
                                          <p:val>
                                            <p:fltVal val="-90"/>
                                          </p:val>
                                        </p:tav>
                                        <p:tav tm="100000">
                                          <p:val>
                                            <p:fltVal val="0"/>
                                          </p:val>
                                        </p:tav>
                                      </p:tavLst>
                                    </p:anim>
                                    <p:anim calcmode="lin" valueType="num">
                                      <p:cBhvr>
                                        <p:cTn id="17" dur="800" decel="100000" fill="hold"/>
                                        <p:tgtEl>
                                          <p:spTgt spid="15366"/>
                                        </p:tgtEl>
                                        <p:attrNameLst>
                                          <p:attrName>ppt_x</p:attrName>
                                        </p:attrNameLst>
                                      </p:cBhvr>
                                      <p:tavLst>
                                        <p:tav tm="0">
                                          <p:val>
                                            <p:strVal val="#ppt_x+0.4"/>
                                          </p:val>
                                        </p:tav>
                                        <p:tav tm="100000">
                                          <p:val>
                                            <p:strVal val="#ppt_x-0.05"/>
                                          </p:val>
                                        </p:tav>
                                      </p:tavLst>
                                    </p:anim>
                                    <p:anim calcmode="lin" valueType="num">
                                      <p:cBhvr>
                                        <p:cTn id="18" dur="800" decel="100000" fill="hold"/>
                                        <p:tgtEl>
                                          <p:spTgt spid="1536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1536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1536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2"/>
          <p:cNvSpPr>
            <a:spLocks noGrp="1"/>
          </p:cNvSpPr>
          <p:nvPr>
            <p:ph type="title"/>
          </p:nvPr>
        </p:nvSpPr>
        <p:spPr>
          <a:xfrm>
            <a:off x="1847850" y="285750"/>
            <a:ext cx="8496300" cy="563563"/>
          </a:xfrm>
          <a:solidFill>
            <a:schemeClr val="bg1"/>
          </a:solidFill>
        </p:spPr>
        <p:txBody>
          <a:bodyPr vert="horz" wrap="square" lIns="91440" tIns="45720" rIns="91440" bIns="45720" anchor="ctr" anchorCtr="0"/>
          <a:lstStyle/>
          <a:p>
            <a:r>
              <a:rPr lang="en-US" altLang="zh-CN" sz="2800" dirty="0">
                <a:solidFill>
                  <a:schemeClr val="tx1"/>
                </a:solidFill>
                <a:latin typeface="Times New Roman" panose="02020603050405020304" pitchFamily="18" charset="0"/>
                <a:ea typeface="宋体" panose="02010600030101010101" pitchFamily="2" charset="-122"/>
              </a:rPr>
              <a:t>The Axial Age</a:t>
            </a:r>
            <a:endParaRPr lang="en-US" altLang="zh-CN" sz="2800" dirty="0">
              <a:solidFill>
                <a:schemeClr val="tx1"/>
              </a:solidFill>
              <a:latin typeface="Times New Roman" panose="02020603050405020304" pitchFamily="18" charset="0"/>
              <a:ea typeface="宋体" panose="02010600030101010101" pitchFamily="2" charset="-122"/>
            </a:endParaRPr>
          </a:p>
        </p:txBody>
      </p:sp>
      <p:sp>
        <p:nvSpPr>
          <p:cNvPr id="285698" name="Rectangle 3"/>
          <p:cNvSpPr>
            <a:spLocks noGrp="1"/>
          </p:cNvSpPr>
          <p:nvPr>
            <p:ph idx="1"/>
          </p:nvPr>
        </p:nvSpPr>
        <p:spPr>
          <a:xfrm>
            <a:off x="733425" y="1052830"/>
            <a:ext cx="10369550" cy="5105400"/>
          </a:xfrm>
          <a:solidFill>
            <a:schemeClr val="bg1"/>
          </a:solidFill>
        </p:spPr>
        <p:txBody>
          <a:bodyPr vert="horz" wrap="square" lIns="91440" tIns="45720" rIns="91440" bIns="45720" anchor="t" anchorCtr="0"/>
          <a:lstStyle/>
          <a:p>
            <a:pPr>
              <a:lnSpc>
                <a:spcPct val="150000"/>
              </a:lnSpc>
            </a:pPr>
            <a:r>
              <a:rPr lang="en-US" altLang="zh-CN" b="0" dirty="0">
                <a:solidFill>
                  <a:srgbClr val="FF0000"/>
                </a:solidFill>
                <a:latin typeface="Times New Roman" panose="02020603050405020304" pitchFamily="18" charset="0"/>
                <a:ea typeface="宋体" panose="02010600030101010101" pitchFamily="2" charset="-122"/>
              </a:rPr>
              <a:t>The Axial Age </a:t>
            </a:r>
            <a:r>
              <a:rPr lang="en-US" altLang="zh-CN" b="0" dirty="0">
                <a:latin typeface="Times New Roman" panose="02020603050405020304" pitchFamily="18" charset="0"/>
                <a:ea typeface="宋体" panose="02010600030101010101" pitchFamily="2" charset="-122"/>
              </a:rPr>
              <a:t>is a historical period from </a:t>
            </a:r>
            <a:r>
              <a:rPr lang="en-US" altLang="zh-CN" b="0" dirty="0">
                <a:solidFill>
                  <a:srgbClr val="FF0000"/>
                </a:solidFill>
                <a:latin typeface="Times New Roman" panose="02020603050405020304" pitchFamily="18" charset="0"/>
                <a:ea typeface="宋体" panose="02010600030101010101" pitchFamily="2" charset="-122"/>
              </a:rPr>
              <a:t>800BC to 200BC</a:t>
            </a:r>
            <a:r>
              <a:rPr lang="en-US" altLang="zh-CN" b="0" dirty="0">
                <a:latin typeface="Times New Roman" panose="02020603050405020304" pitchFamily="18" charset="0"/>
                <a:ea typeface="宋体" panose="02010600030101010101" pitchFamily="2" charset="-122"/>
              </a:rPr>
              <a:t>, during which, </a:t>
            </a:r>
            <a:r>
              <a:rPr lang="en-US" altLang="zh-CN" b="0" u="sng" dirty="0">
                <a:latin typeface="Times New Roman" panose="02020603050405020304" pitchFamily="18" charset="0"/>
                <a:ea typeface="宋体" panose="02010600030101010101" pitchFamily="2" charset="-122"/>
              </a:rPr>
              <a:t>great minds appeared almost simultaneously in the Eastern and Western World</a:t>
            </a:r>
            <a:r>
              <a:rPr lang="en-US" altLang="zh-CN" b="0" dirty="0">
                <a:latin typeface="Times New Roman" panose="02020603050405020304" pitchFamily="18" charset="0"/>
                <a:ea typeface="宋体" panose="02010600030101010101" pitchFamily="2" charset="-122"/>
              </a:rPr>
              <a:t>.</a:t>
            </a:r>
            <a:endParaRPr lang="en-US" altLang="zh-CN" b="0" dirty="0">
              <a:latin typeface="Times New Roman" panose="02020603050405020304" pitchFamily="18" charset="0"/>
              <a:ea typeface="宋体" panose="02010600030101010101" pitchFamily="2" charset="-122"/>
            </a:endParaRPr>
          </a:p>
          <a:p>
            <a:pPr>
              <a:lnSpc>
                <a:spcPct val="150000"/>
              </a:lnSpc>
            </a:pPr>
            <a:r>
              <a:rPr lang="zh-CN" altLang="en-US" b="0" dirty="0">
                <a:latin typeface="Times New Roman" panose="02020603050405020304" pitchFamily="18" charset="0"/>
                <a:ea typeface="宋体" panose="02010600030101010101" pitchFamily="2" charset="-122"/>
              </a:rPr>
              <a:t>“轴心时代”或“轴心期</a:t>
            </a:r>
            <a:r>
              <a:rPr lang="en-US" altLang="zh-CN" b="0" dirty="0">
                <a:latin typeface="Times New Roman" panose="02020603050405020304" pitchFamily="18" charset="0"/>
                <a:ea typeface="宋体" panose="02010600030101010101" pitchFamily="2" charset="-122"/>
              </a:rPr>
              <a:t>"</a:t>
            </a:r>
            <a:r>
              <a:rPr lang="zh-CN" altLang="en-US" b="0" dirty="0">
                <a:latin typeface="Times New Roman" panose="02020603050405020304" pitchFamily="18" charset="0"/>
                <a:ea typeface="宋体" panose="02010600030101010101" pitchFamily="2" charset="-122"/>
              </a:rPr>
              <a:t>概念是德国思想家卡尔</a:t>
            </a:r>
            <a:r>
              <a:rPr lang="en-US" altLang="zh-CN" b="0" dirty="0">
                <a:latin typeface="Times New Roman" panose="02020603050405020304" pitchFamily="18" charset="0"/>
                <a:ea typeface="宋体" panose="02010600030101010101" pitchFamily="2" charset="-122"/>
              </a:rPr>
              <a:t>·</a:t>
            </a:r>
            <a:r>
              <a:rPr lang="zh-CN" altLang="en-US" b="0" dirty="0">
                <a:latin typeface="Times New Roman" panose="02020603050405020304" pitchFamily="18" charset="0"/>
                <a:ea typeface="宋体" panose="02010600030101010101" pitchFamily="2" charset="-122"/>
              </a:rPr>
              <a:t>雅斯贝尔斯在</a:t>
            </a:r>
            <a:r>
              <a:rPr lang="en-US" altLang="zh-CN" b="0" dirty="0">
                <a:latin typeface="Times New Roman" panose="02020603050405020304" pitchFamily="18" charset="0"/>
                <a:ea typeface="宋体" panose="02010600030101010101" pitchFamily="2" charset="-122"/>
              </a:rPr>
              <a:t>《</a:t>
            </a:r>
            <a:r>
              <a:rPr lang="zh-CN" altLang="en-US" b="0" dirty="0">
                <a:latin typeface="Times New Roman" panose="02020603050405020304" pitchFamily="18" charset="0"/>
                <a:ea typeface="宋体" panose="02010600030101010101" pitchFamily="2" charset="-122"/>
              </a:rPr>
              <a:t>历史的起源与目标</a:t>
            </a:r>
            <a:r>
              <a:rPr lang="en-US" altLang="zh-CN" b="0" dirty="0">
                <a:latin typeface="Times New Roman" panose="02020603050405020304" pitchFamily="18" charset="0"/>
                <a:ea typeface="宋体" panose="02010600030101010101" pitchFamily="2" charset="-122"/>
              </a:rPr>
              <a:t>》</a:t>
            </a:r>
            <a:r>
              <a:rPr lang="zh-CN" altLang="en-US" b="0" dirty="0">
                <a:latin typeface="Times New Roman" panose="02020603050405020304" pitchFamily="18" charset="0"/>
                <a:ea typeface="宋体" panose="02010600030101010101" pitchFamily="2" charset="-122"/>
              </a:rPr>
              <a:t>一书中明确提出的一个跨文化研究的概念，用以指称公元前</a:t>
            </a:r>
            <a:r>
              <a:rPr lang="en-US" altLang="zh-CN" b="0" dirty="0">
                <a:latin typeface="Times New Roman" panose="02020603050405020304" pitchFamily="18" charset="0"/>
                <a:ea typeface="宋体" panose="02010600030101010101" pitchFamily="2" charset="-122"/>
              </a:rPr>
              <a:t>500</a:t>
            </a:r>
            <a:r>
              <a:rPr lang="zh-CN" altLang="en-US" b="0" dirty="0">
                <a:latin typeface="Times New Roman" panose="02020603050405020304" pitchFamily="18" charset="0"/>
                <a:ea typeface="宋体" panose="02010600030101010101" pitchFamily="2" charset="-122"/>
              </a:rPr>
              <a:t>年前后即</a:t>
            </a:r>
            <a:r>
              <a:rPr lang="zh-CN" altLang="en-US" b="0" dirty="0">
                <a:solidFill>
                  <a:srgbClr val="FF0000"/>
                </a:solidFill>
                <a:latin typeface="Times New Roman" panose="02020603050405020304" pitchFamily="18" charset="0"/>
                <a:ea typeface="宋体" panose="02010600030101010101" pitchFamily="2" charset="-122"/>
              </a:rPr>
              <a:t>公元前</a:t>
            </a:r>
            <a:r>
              <a:rPr lang="en-US" altLang="zh-CN" b="0" dirty="0">
                <a:solidFill>
                  <a:srgbClr val="FF0000"/>
                </a:solidFill>
                <a:latin typeface="Times New Roman" panose="02020603050405020304" pitchFamily="18" charset="0"/>
                <a:ea typeface="宋体" panose="02010600030101010101" pitchFamily="2" charset="-122"/>
              </a:rPr>
              <a:t>800</a:t>
            </a:r>
            <a:r>
              <a:rPr lang="zh-CN" altLang="en-US" b="0" dirty="0">
                <a:solidFill>
                  <a:srgbClr val="FF0000"/>
                </a:solidFill>
                <a:latin typeface="Times New Roman" panose="02020603050405020304" pitchFamily="18" charset="0"/>
                <a:ea typeface="宋体" panose="02010600030101010101" pitchFamily="2" charset="-122"/>
              </a:rPr>
              <a:t>年至公元前</a:t>
            </a:r>
            <a:r>
              <a:rPr lang="en-US" altLang="zh-CN" b="0" dirty="0">
                <a:solidFill>
                  <a:srgbClr val="FF0000"/>
                </a:solidFill>
                <a:latin typeface="Times New Roman" panose="02020603050405020304" pitchFamily="18" charset="0"/>
                <a:ea typeface="宋体" panose="02010600030101010101" pitchFamily="2" charset="-122"/>
              </a:rPr>
              <a:t>200</a:t>
            </a:r>
            <a:r>
              <a:rPr lang="zh-CN" altLang="en-US" b="0" dirty="0">
                <a:solidFill>
                  <a:srgbClr val="FF0000"/>
                </a:solidFill>
                <a:latin typeface="Times New Roman" panose="02020603050405020304" pitchFamily="18" charset="0"/>
                <a:ea typeface="宋体" panose="02010600030101010101" pitchFamily="2" charset="-122"/>
              </a:rPr>
              <a:t>年</a:t>
            </a:r>
            <a:r>
              <a:rPr lang="zh-CN" altLang="en-US" b="0" dirty="0">
                <a:latin typeface="Times New Roman" panose="02020603050405020304" pitchFamily="18" charset="0"/>
                <a:ea typeface="宋体" panose="02010600030101010101" pitchFamily="2" charset="-122"/>
              </a:rPr>
              <a:t>间同时出现在</a:t>
            </a:r>
            <a:r>
              <a:rPr lang="zh-CN" altLang="en-US" b="0" dirty="0">
                <a:solidFill>
                  <a:srgbClr val="FF0000"/>
                </a:solidFill>
                <a:latin typeface="Times New Roman" panose="02020603050405020304" pitchFamily="18" charset="0"/>
                <a:ea typeface="宋体" panose="02010600030101010101" pitchFamily="2" charset="-122"/>
              </a:rPr>
              <a:t>中国、西方和印度</a:t>
            </a:r>
            <a:r>
              <a:rPr lang="zh-CN" altLang="en-US" b="0" dirty="0">
                <a:latin typeface="Times New Roman" panose="02020603050405020304" pitchFamily="18" charset="0"/>
                <a:ea typeface="宋体" panose="02010600030101010101" pitchFamily="2" charset="-122"/>
              </a:rPr>
              <a:t>等地区的文化突破现象。</a:t>
            </a:r>
            <a:endParaRPr lang="en-US" altLang="zh-CN" b="0"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5" name="Rectangle 2"/>
          <p:cNvSpPr>
            <a:spLocks noGrp="1"/>
          </p:cNvSpPr>
          <p:nvPr>
            <p:ph type="title" idx="4294967295"/>
          </p:nvPr>
        </p:nvSpPr>
        <p:spPr>
          <a:xfrm>
            <a:off x="2489200" y="615950"/>
            <a:ext cx="8229600" cy="857250"/>
          </a:xfrm>
        </p:spPr>
        <p:txBody>
          <a:bodyPr vert="horz" wrap="square" lIns="68580" tIns="34290" rIns="68580" bIns="34290" anchor="ctr" anchorCtr="0"/>
          <a:lstStyle/>
          <a:p>
            <a:r>
              <a:rPr lang="en-US" altLang="zh-CN" sz="2800" dirty="0">
                <a:solidFill>
                  <a:srgbClr val="FF0000"/>
                </a:solidFill>
                <a:latin typeface="Times New Roman" panose="02020603050405020304" pitchFamily="18" charset="0"/>
                <a:ea typeface="宋体" panose="02010600030101010101" pitchFamily="2" charset="-122"/>
              </a:rPr>
              <a:t>Power distance</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400386" name="Rectangle 3"/>
          <p:cNvSpPr>
            <a:spLocks noGrp="1"/>
          </p:cNvSpPr>
          <p:nvPr>
            <p:ph type="body" idx="4294967295"/>
          </p:nvPr>
        </p:nvSpPr>
        <p:spPr>
          <a:xfrm>
            <a:off x="2027238" y="1668463"/>
            <a:ext cx="8229600" cy="3748087"/>
          </a:xfrm>
          <a:solidFill>
            <a:schemeClr val="bg1"/>
          </a:solidFill>
        </p:spPr>
        <p:txBody>
          <a:bodyPr vert="horz" wrap="square" lIns="68580" tIns="34290" rIns="68580" bIns="34290" anchor="t" anchorCtr="0"/>
          <a:lstStyle/>
          <a:p>
            <a:pPr marL="0" indent="0">
              <a:lnSpc>
                <a:spcPct val="90000"/>
              </a:lnSpc>
              <a:buNone/>
            </a:pPr>
            <a:endParaRPr lang="en-US" altLang="zh-CN" sz="2400" dirty="0">
              <a:latin typeface="Times New Roman" panose="02020603050405020304" pitchFamily="18" charset="0"/>
              <a:ea typeface="宋体" panose="02010600030101010101" pitchFamily="2" charset="-122"/>
            </a:endParaRPr>
          </a:p>
          <a:p>
            <a:pPr marL="0" indent="0">
              <a:lnSpc>
                <a:spcPct val="90000"/>
              </a:lnSpc>
              <a:buNone/>
            </a:pPr>
            <a:r>
              <a:rPr lang="en-US" altLang="zh-CN" sz="2400" b="0" dirty="0">
                <a:solidFill>
                  <a:schemeClr val="tx1"/>
                </a:solidFill>
                <a:latin typeface="Times New Roman" panose="02020603050405020304" pitchFamily="18" charset="0"/>
                <a:ea typeface="宋体" panose="02010600030101010101" pitchFamily="2" charset="-122"/>
              </a:rPr>
              <a:t>High/ low power distance</a:t>
            </a:r>
            <a:endParaRPr lang="en-US" altLang="zh-CN" sz="2400" b="0" dirty="0">
              <a:solidFill>
                <a:schemeClr val="tx1"/>
              </a:solidFill>
              <a:latin typeface="Times New Roman" panose="02020603050405020304" pitchFamily="18" charset="0"/>
              <a:ea typeface="宋体" panose="02010600030101010101" pitchFamily="2" charset="-122"/>
            </a:endParaRPr>
          </a:p>
          <a:p>
            <a:pPr marL="0" indent="0">
              <a:lnSpc>
                <a:spcPct val="90000"/>
              </a:lnSpc>
              <a:buNone/>
            </a:pPr>
            <a:r>
              <a:rPr lang="en-US" altLang="zh-CN" sz="2400" b="0" dirty="0">
                <a:solidFill>
                  <a:schemeClr val="tx1"/>
                </a:solidFill>
                <a:latin typeface="Times New Roman" panose="02020603050405020304" pitchFamily="18" charset="0"/>
                <a:ea typeface="宋体" panose="02010600030101010101" pitchFamily="2" charset="-122"/>
              </a:rPr>
              <a:t>    Chinese society-American society </a:t>
            </a:r>
            <a:endParaRPr lang="en-US" altLang="zh-CN" sz="2400" b="0" dirty="0">
              <a:solidFill>
                <a:schemeClr val="tx1"/>
              </a:solidFill>
              <a:latin typeface="Times New Roman" panose="02020603050405020304" pitchFamily="18" charset="0"/>
              <a:ea typeface="宋体" panose="02010600030101010101" pitchFamily="2" charset="-122"/>
            </a:endParaRPr>
          </a:p>
          <a:p>
            <a:pPr marL="0" indent="0">
              <a:lnSpc>
                <a:spcPct val="90000"/>
              </a:lnSpc>
              <a:buNone/>
            </a:pPr>
            <a:r>
              <a:rPr lang="en-US" altLang="zh-CN" sz="2400" b="0" dirty="0">
                <a:solidFill>
                  <a:schemeClr val="tx1"/>
                </a:solidFill>
                <a:latin typeface="Times New Roman" panose="02020603050405020304" pitchFamily="18" charset="0"/>
                <a:ea typeface="宋体" panose="02010600030101010101" pitchFamily="2" charset="-122"/>
              </a:rPr>
              <a:t>   </a:t>
            </a:r>
            <a:endParaRPr lang="en-US" altLang="zh-CN" sz="2400" b="0" dirty="0">
              <a:solidFill>
                <a:schemeClr val="tx1"/>
              </a:solidFill>
              <a:latin typeface="Times New Roman" panose="02020603050405020304" pitchFamily="18" charset="0"/>
              <a:ea typeface="宋体" panose="02010600030101010101" pitchFamily="2" charset="-122"/>
            </a:endParaRPr>
          </a:p>
          <a:p>
            <a:pPr marL="0" indent="0">
              <a:lnSpc>
                <a:spcPct val="90000"/>
              </a:lnSpc>
              <a:buNone/>
            </a:pPr>
            <a:r>
              <a:rPr lang="en-US" altLang="zh-CN" sz="2400" b="0" dirty="0">
                <a:solidFill>
                  <a:schemeClr val="tx1"/>
                </a:solidFill>
                <a:latin typeface="Times New Roman" panose="02020603050405020304" pitchFamily="18" charset="0"/>
                <a:ea typeface="宋体" panose="02010600030101010101" pitchFamily="2" charset="-122"/>
              </a:rPr>
              <a:t> (</a:t>
            </a:r>
            <a:r>
              <a:rPr lang="en-US" altLang="zh-CN" sz="2400" b="0" dirty="0">
                <a:solidFill>
                  <a:srgbClr val="FF0000"/>
                </a:solidFill>
                <a:latin typeface="Times New Roman" panose="02020603050405020304" pitchFamily="18" charset="0"/>
                <a:ea typeface="宋体" panose="02010600030101010101" pitchFamily="2" charset="-122"/>
              </a:rPr>
              <a:t>addressing</a:t>
            </a:r>
            <a:r>
              <a:rPr lang="en-US" altLang="zh-CN" sz="2400" b="0" dirty="0">
                <a:solidFill>
                  <a:schemeClr val="tx1"/>
                </a:solidFill>
                <a:latin typeface="Times New Roman" panose="02020603050405020304" pitchFamily="18" charset="0"/>
                <a:ea typeface="宋体" panose="02010600030101010101" pitchFamily="2" charset="-122"/>
              </a:rPr>
              <a:t>;    </a:t>
            </a:r>
            <a:r>
              <a:rPr lang="en-US" altLang="zh-CN" sz="2400" b="0" dirty="0">
                <a:solidFill>
                  <a:srgbClr val="FF0000"/>
                </a:solidFill>
                <a:latin typeface="Times New Roman" panose="02020603050405020304" pitchFamily="18" charset="0"/>
                <a:ea typeface="宋体" panose="02010600030101010101" pitchFamily="2" charset="-122"/>
              </a:rPr>
              <a:t>group photo with leaders</a:t>
            </a:r>
            <a:r>
              <a:rPr lang="en-US" altLang="zh-CN" sz="2400" b="0" dirty="0">
                <a:solidFill>
                  <a:schemeClr val="tx1"/>
                </a:solidFill>
                <a:latin typeface="Times New Roman" panose="02020603050405020304" pitchFamily="18" charset="0"/>
                <a:ea typeface="宋体" panose="02010600030101010101" pitchFamily="2" charset="-122"/>
              </a:rPr>
              <a:t>)</a:t>
            </a:r>
            <a:endParaRPr lang="en-US" altLang="zh-CN" sz="2400" b="0" dirty="0">
              <a:solidFill>
                <a:schemeClr val="tx1"/>
              </a:solidFill>
              <a:latin typeface="Times New Roman" panose="02020603050405020304" pitchFamily="18" charset="0"/>
              <a:ea typeface="宋体" panose="02010600030101010101" pitchFamily="2" charset="-122"/>
            </a:endParaRPr>
          </a:p>
          <a:p>
            <a:pPr marL="0" indent="0">
              <a:lnSpc>
                <a:spcPct val="90000"/>
              </a:lnSpc>
              <a:buNone/>
            </a:pPr>
            <a:r>
              <a:rPr lang="en-US" altLang="zh-CN" sz="2400" dirty="0">
                <a:latin typeface="Times New Roman" panose="02020603050405020304" pitchFamily="18" charset="0"/>
                <a:ea typeface="宋体" panose="02010600030101010101" pitchFamily="2" charset="-122"/>
              </a:rPr>
              <a:t>In China, almost </a:t>
            </a:r>
            <a:r>
              <a:rPr lang="en-US" altLang="zh-CN" sz="2400" u="sng" dirty="0">
                <a:latin typeface="Times New Roman" panose="02020603050405020304" pitchFamily="18" charset="0"/>
                <a:ea typeface="宋体" panose="02010600030101010101" pitchFamily="2" charset="-122"/>
              </a:rPr>
              <a:t>nobody call his parents with the first name </a:t>
            </a:r>
            <a:r>
              <a:rPr lang="en-US" altLang="zh-CN" sz="2400" dirty="0">
                <a:latin typeface="Times New Roman" panose="02020603050405020304" pitchFamily="18" charset="0"/>
                <a:ea typeface="宋体" panose="02010600030101010101" pitchFamily="2" charset="-122"/>
              </a:rPr>
              <a:t>while in America, it can be so natural.</a:t>
            </a:r>
            <a:endParaRPr lang="en-US" altLang="zh-CN" sz="2400" dirty="0">
              <a:latin typeface="Times New Roman" panose="02020603050405020304" pitchFamily="18" charset="0"/>
              <a:ea typeface="宋体" panose="02010600030101010101" pitchFamily="2" charset="-122"/>
            </a:endParaRPr>
          </a:p>
          <a:p>
            <a:pPr marL="0" indent="0">
              <a:lnSpc>
                <a:spcPct val="90000"/>
              </a:lnSpc>
              <a:buNone/>
            </a:pPr>
            <a:r>
              <a:rPr lang="en-US" altLang="zh-CN" sz="2400" b="0" dirty="0">
                <a:solidFill>
                  <a:schemeClr val="tx1"/>
                </a:solidFill>
                <a:latin typeface="Times New Roman" panose="02020603050405020304" pitchFamily="18" charset="0"/>
                <a:ea typeface="宋体" panose="02010600030101010101" pitchFamily="2" charset="-122"/>
              </a:rPr>
              <a:t>Is the leader enjoys the same social status in China and America </a:t>
            </a:r>
            <a:r>
              <a:rPr lang="en-US" altLang="zh-CN" sz="2400" b="0" u="sng" dirty="0">
                <a:solidFill>
                  <a:schemeClr val="tx1"/>
                </a:solidFill>
                <a:latin typeface="Times New Roman" panose="02020603050405020304" pitchFamily="18" charset="0"/>
                <a:ea typeface="宋体" panose="02010600030101010101" pitchFamily="2" charset="-122"/>
              </a:rPr>
              <a:t>according to the video</a:t>
            </a:r>
            <a:r>
              <a:rPr lang="en-US" altLang="zh-CN" sz="2400" b="0" dirty="0">
                <a:solidFill>
                  <a:schemeClr val="tx1"/>
                </a:solidFill>
                <a:latin typeface="Times New Roman" panose="02020603050405020304" pitchFamily="18" charset="0"/>
                <a:ea typeface="宋体" panose="02010600030101010101" pitchFamily="2" charset="-122"/>
              </a:rPr>
              <a:t>?</a:t>
            </a:r>
            <a:endParaRPr lang="en-US" altLang="zh-CN" sz="24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spd="slow"/>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09" name="Rectangle 2"/>
          <p:cNvSpPr>
            <a:spLocks noGrp="1"/>
          </p:cNvSpPr>
          <p:nvPr>
            <p:ph type="title" idx="4294967295"/>
          </p:nvPr>
        </p:nvSpPr>
        <p:spPr>
          <a:xfrm>
            <a:off x="2338388" y="354013"/>
            <a:ext cx="8229600" cy="857250"/>
          </a:xfrm>
        </p:spPr>
        <p:txBody>
          <a:bodyPr vert="horz" wrap="square" lIns="68580" tIns="34290" rIns="68580" bIns="34290" anchor="ctr" anchorCtr="0"/>
          <a:lstStyle/>
          <a:p>
            <a:r>
              <a:rPr lang="en-US" altLang="zh-CN" sz="2800" dirty="0">
                <a:solidFill>
                  <a:srgbClr val="FF0000"/>
                </a:solidFill>
                <a:latin typeface="Times New Roman" panose="02020603050405020304" pitchFamily="18" charset="0"/>
                <a:ea typeface="宋体" panose="02010600030101010101" pitchFamily="2" charset="-122"/>
              </a:rPr>
              <a:t>Power distance</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401410" name="Rectangle 3"/>
          <p:cNvSpPr>
            <a:spLocks noGrp="1"/>
          </p:cNvSpPr>
          <p:nvPr>
            <p:ph type="body" idx="4294967295"/>
          </p:nvPr>
        </p:nvSpPr>
        <p:spPr>
          <a:xfrm>
            <a:off x="1992313" y="1620838"/>
            <a:ext cx="8229600" cy="3746500"/>
          </a:xfrm>
          <a:solidFill>
            <a:schemeClr val="bg1"/>
          </a:solidFill>
        </p:spPr>
        <p:txBody>
          <a:bodyPr vert="horz" wrap="square" lIns="68580" tIns="34290" rIns="68580" bIns="34290" anchor="t" anchorCtr="0"/>
          <a:lstStyle/>
          <a:p>
            <a:pPr marL="0" indent="0">
              <a:lnSpc>
                <a:spcPct val="150000"/>
              </a:lnSpc>
              <a:buNone/>
            </a:pPr>
            <a:endParaRPr lang="en-US" altLang="zh-CN" sz="2400" b="0" dirty="0">
              <a:solidFill>
                <a:schemeClr val="tx1"/>
              </a:solidFill>
              <a:latin typeface="Times New Roman" panose="02020603050405020304" pitchFamily="18" charset="0"/>
              <a:ea typeface="宋体" panose="02010600030101010101" pitchFamily="2" charset="-122"/>
            </a:endParaRPr>
          </a:p>
          <a:p>
            <a:pPr marL="0" indent="0" algn="just">
              <a:lnSpc>
                <a:spcPct val="150000"/>
              </a:lnSpc>
              <a:buNone/>
            </a:pPr>
            <a:r>
              <a:rPr lang="en-US" altLang="zh-CN" sz="2400" dirty="0">
                <a:latin typeface="Times New Roman" panose="02020603050405020304" pitchFamily="18" charset="0"/>
                <a:ea typeface="宋体" panose="02010600030101010101" pitchFamily="2" charset="-122"/>
              </a:rPr>
              <a:t>Read the following ancient Chinese sayings and try to understand ancient China belonged to a nation with high or low power distance and tell the reasons.  </a:t>
            </a:r>
            <a:endParaRPr lang="en-US" altLang="zh-CN" sz="24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spd="slow"/>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3" name="Rectangle 2"/>
          <p:cNvSpPr>
            <a:spLocks noGrp="1"/>
          </p:cNvSpPr>
          <p:nvPr>
            <p:ph type="title" idx="4294967295"/>
          </p:nvPr>
        </p:nvSpPr>
        <p:spPr>
          <a:xfrm>
            <a:off x="2413000" y="287338"/>
            <a:ext cx="8229600" cy="855662"/>
          </a:xfrm>
        </p:spPr>
        <p:txBody>
          <a:bodyPr vert="horz" wrap="square" lIns="68580" tIns="34290" rIns="68580" bIns="34290" anchor="ctr" anchorCtr="0"/>
          <a:lstStyle/>
          <a:p>
            <a:r>
              <a:rPr lang="en-US" altLang="zh-CN" sz="2700" dirty="0">
                <a:solidFill>
                  <a:srgbClr val="FF0000"/>
                </a:solidFill>
                <a:latin typeface="Times New Roman" panose="02020603050405020304" pitchFamily="18" charset="0"/>
                <a:ea typeface="宋体" panose="02010600030101010101" pitchFamily="2" charset="-122"/>
              </a:rPr>
              <a:t>three principles and five virtues</a:t>
            </a:r>
            <a:endParaRPr lang="zh-CN" altLang="en-US" sz="2700" dirty="0">
              <a:solidFill>
                <a:srgbClr val="FF0000"/>
              </a:solidFill>
              <a:latin typeface="Times New Roman" panose="02020603050405020304" pitchFamily="18" charset="0"/>
              <a:ea typeface="宋体" panose="02010600030101010101" pitchFamily="2" charset="-122"/>
            </a:endParaRPr>
          </a:p>
        </p:txBody>
      </p:sp>
      <p:sp>
        <p:nvSpPr>
          <p:cNvPr id="402434" name="Rectangle 3"/>
          <p:cNvSpPr>
            <a:spLocks noGrp="1"/>
          </p:cNvSpPr>
          <p:nvPr>
            <p:ph type="body" sz="half" idx="4294967295"/>
          </p:nvPr>
        </p:nvSpPr>
        <p:spPr>
          <a:xfrm>
            <a:off x="1901825" y="1689100"/>
            <a:ext cx="8489950" cy="3835400"/>
          </a:xfrm>
          <a:solidFill>
            <a:schemeClr val="bg1"/>
          </a:solidFill>
        </p:spPr>
        <p:txBody>
          <a:bodyPr vert="horz" wrap="square" lIns="68580" tIns="34290" rIns="68580" bIns="34290" anchor="t" anchorCtr="0"/>
          <a:lstStyle>
            <a:lvl1pPr lvl="0">
              <a:buClr>
                <a:schemeClr val="tx1"/>
              </a:buClr>
              <a:buSzTx/>
              <a:buFont typeface="Wingdings" panose="05000000000000000000" pitchFamily="2" charset="2"/>
              <a:defRPr sz="2800"/>
            </a:lvl1pPr>
            <a:lvl2pPr lvl="1">
              <a:buClr>
                <a:schemeClr val="tx2"/>
              </a:buClr>
              <a:buSzTx/>
              <a:buFont typeface="Wingdings" panose="05000000000000000000" pitchFamily="2" charset="2"/>
              <a:defRPr sz="2400"/>
            </a:lvl2pPr>
            <a:lvl3pPr lvl="2">
              <a:buClr>
                <a:schemeClr val="hlink"/>
              </a:buClr>
              <a:buSzTx/>
              <a:buFont typeface="Wingdings" panose="05000000000000000000" pitchFamily="2" charset="2"/>
              <a:defRPr sz="2000"/>
            </a:lvl3pPr>
            <a:lvl4pPr lvl="3">
              <a:buClrTx/>
              <a:buSzTx/>
              <a:buFont typeface="Wingdings" panose="05000000000000000000" pitchFamily="2" charset="2"/>
              <a:defRPr sz="1800"/>
            </a:lvl4pPr>
            <a:lvl5pPr lvl="4">
              <a:buClrTx/>
              <a:buSzTx/>
              <a:buFont typeface="Wingdings" panose="05000000000000000000" pitchFamily="2" charset="2"/>
              <a:defRPr sz="1800"/>
            </a:lvl5pPr>
          </a:lstStyle>
          <a:p>
            <a:pPr marL="0" lvl="0" indent="0">
              <a:lnSpc>
                <a:spcPct val="120000"/>
              </a:lnSpc>
              <a:buSzTx/>
              <a:buNone/>
            </a:pPr>
            <a:r>
              <a:rPr lang="zh-CN" altLang="en-US" sz="2100" dirty="0">
                <a:solidFill>
                  <a:schemeClr val="tx1"/>
                </a:solidFill>
                <a:latin typeface="Times New Roman" panose="02020603050405020304" pitchFamily="18" charset="0"/>
                <a:ea typeface="宋体" panose="02010600030101010101" pitchFamily="2" charset="-122"/>
              </a:rPr>
              <a:t>三纲</a:t>
            </a:r>
            <a:r>
              <a:rPr lang="en-US" altLang="zh-CN" sz="2100" dirty="0">
                <a:solidFill>
                  <a:schemeClr val="tx1"/>
                </a:solidFill>
                <a:latin typeface="Times New Roman" panose="02020603050405020304" pitchFamily="18" charset="0"/>
                <a:ea typeface="宋体" panose="02010600030101010101" pitchFamily="2" charset="-122"/>
              </a:rPr>
              <a:t>:</a:t>
            </a:r>
            <a:r>
              <a:rPr lang="zh-CN" altLang="en-US" sz="2100" dirty="0">
                <a:solidFill>
                  <a:schemeClr val="tx1"/>
                </a:solidFill>
                <a:latin typeface="Times New Roman" panose="02020603050405020304" pitchFamily="18" charset="0"/>
                <a:ea typeface="宋体" panose="02010600030101010101" pitchFamily="2" charset="-122"/>
              </a:rPr>
              <a:t>君为臣纲，父为子纲，</a:t>
            </a:r>
            <a:r>
              <a:rPr lang="zh-CN" altLang="en-US" sz="2100" dirty="0">
                <a:solidFill>
                  <a:srgbClr val="FF0000"/>
                </a:solidFill>
                <a:latin typeface="Times New Roman" panose="02020603050405020304" pitchFamily="18" charset="0"/>
                <a:ea typeface="宋体" panose="02010600030101010101" pitchFamily="2" charset="-122"/>
              </a:rPr>
              <a:t>夫为妻纲</a:t>
            </a:r>
            <a:r>
              <a:rPr lang="zh-CN" altLang="en-US" sz="2100" dirty="0">
                <a:solidFill>
                  <a:schemeClr val="tx1"/>
                </a:solidFill>
                <a:latin typeface="Times New Roman" panose="02020603050405020304" pitchFamily="18" charset="0"/>
                <a:ea typeface="宋体" panose="02010600030101010101" pitchFamily="2" charset="-122"/>
              </a:rPr>
              <a:t>。五常</a:t>
            </a:r>
            <a:r>
              <a:rPr lang="en-US" altLang="zh-CN" sz="2100" dirty="0">
                <a:solidFill>
                  <a:schemeClr val="tx1"/>
                </a:solidFill>
                <a:latin typeface="Times New Roman" panose="02020603050405020304" pitchFamily="18" charset="0"/>
                <a:ea typeface="宋体" panose="02010600030101010101" pitchFamily="2" charset="-122"/>
              </a:rPr>
              <a:t>:</a:t>
            </a:r>
            <a:r>
              <a:rPr lang="zh-CN" altLang="en-US" sz="2100" dirty="0">
                <a:solidFill>
                  <a:schemeClr val="tx1"/>
                </a:solidFill>
                <a:latin typeface="Times New Roman" panose="02020603050405020304" pitchFamily="18" charset="0"/>
                <a:ea typeface="宋体" panose="02010600030101010101" pitchFamily="2" charset="-122"/>
              </a:rPr>
              <a:t>仁、义、礼、智、信。</a:t>
            </a:r>
            <a:endParaRPr lang="en-US" altLang="zh-CN" sz="2100" dirty="0">
              <a:solidFill>
                <a:schemeClr val="tx1"/>
              </a:solidFill>
              <a:latin typeface="Times New Roman" panose="02020603050405020304" pitchFamily="18" charset="0"/>
              <a:ea typeface="宋体" panose="02010600030101010101" pitchFamily="2" charset="-122"/>
            </a:endParaRPr>
          </a:p>
          <a:p>
            <a:pPr marL="0" lvl="0" indent="0">
              <a:lnSpc>
                <a:spcPct val="120000"/>
              </a:lnSpc>
              <a:buSzTx/>
              <a:buNone/>
            </a:pPr>
            <a:r>
              <a:rPr lang="en-US" altLang="zh-CN" sz="2100" dirty="0">
                <a:solidFill>
                  <a:schemeClr val="tx1"/>
                </a:solidFill>
                <a:latin typeface="Times New Roman" panose="02020603050405020304" pitchFamily="18" charset="0"/>
                <a:ea typeface="宋体" panose="02010600030101010101" pitchFamily="2" charset="-122"/>
              </a:rPr>
              <a:t>Be obedient to the emperor, the father, the husband</a:t>
            </a:r>
            <a:endParaRPr lang="en-US" altLang="zh-CN" sz="2100" dirty="0">
              <a:solidFill>
                <a:schemeClr val="tx1"/>
              </a:solidFill>
              <a:latin typeface="Times New Roman" panose="02020603050405020304" pitchFamily="18" charset="0"/>
              <a:ea typeface="宋体" panose="02010600030101010101" pitchFamily="2" charset="-122"/>
            </a:endParaRPr>
          </a:p>
          <a:p>
            <a:pPr marL="0" lvl="0" indent="0">
              <a:lnSpc>
                <a:spcPct val="120000"/>
              </a:lnSpc>
              <a:buSzTx/>
              <a:buNone/>
            </a:pPr>
            <a:endParaRPr lang="en-US" altLang="zh-CN" sz="2100" dirty="0">
              <a:solidFill>
                <a:schemeClr val="tx1"/>
              </a:solidFill>
              <a:latin typeface="Times New Roman" panose="02020603050405020304" pitchFamily="18" charset="0"/>
              <a:ea typeface="宋体" panose="02010600030101010101" pitchFamily="2" charset="-122"/>
            </a:endParaRPr>
          </a:p>
          <a:p>
            <a:pPr marL="0" lvl="0" indent="0">
              <a:lnSpc>
                <a:spcPct val="120000"/>
              </a:lnSpc>
              <a:buSzTx/>
              <a:buNone/>
            </a:pPr>
            <a:r>
              <a:rPr lang="en-US" altLang="zh-CN" sz="2100" dirty="0">
                <a:solidFill>
                  <a:schemeClr val="tx1"/>
                </a:solidFill>
                <a:latin typeface="Times New Roman" panose="02020603050405020304" pitchFamily="18" charset="0"/>
                <a:ea typeface="宋体" panose="02010600030101010101" pitchFamily="2" charset="-122"/>
              </a:rPr>
              <a:t>Benevolence, righteousness, manner, wisdom, credit</a:t>
            </a:r>
            <a:endParaRPr lang="en-US" altLang="zh-CN" sz="2100" dirty="0">
              <a:solidFill>
                <a:schemeClr val="tx1"/>
              </a:solidFill>
              <a:latin typeface="Times New Roman" panose="02020603050405020304" pitchFamily="18" charset="0"/>
              <a:ea typeface="宋体" panose="02010600030101010101" pitchFamily="2" charset="-122"/>
            </a:endParaRPr>
          </a:p>
          <a:p>
            <a:pPr marL="0" lvl="0" indent="0">
              <a:lnSpc>
                <a:spcPct val="120000"/>
              </a:lnSpc>
              <a:buSzTx/>
              <a:buNone/>
            </a:pPr>
            <a:endParaRPr lang="en-US" altLang="zh-CN" sz="2100" dirty="0">
              <a:solidFill>
                <a:schemeClr val="tx1"/>
              </a:solidFill>
              <a:latin typeface="Times New Roman" panose="02020603050405020304" pitchFamily="18" charset="0"/>
              <a:ea typeface="宋体" panose="02010600030101010101" pitchFamily="2" charset="-122"/>
            </a:endParaRPr>
          </a:p>
          <a:p>
            <a:pPr marL="0" lvl="0" indent="0">
              <a:lnSpc>
                <a:spcPct val="120000"/>
              </a:lnSpc>
              <a:buSzTx/>
              <a:buNone/>
            </a:pPr>
            <a:endParaRPr lang="en-US" altLang="zh-CN" sz="2100" dirty="0">
              <a:solidFill>
                <a:schemeClr val="tx1"/>
              </a:solidFill>
              <a:latin typeface="Times New Roman" panose="02020603050405020304" pitchFamily="18" charset="0"/>
              <a:ea typeface="宋体" panose="02010600030101010101" pitchFamily="2" charset="-122"/>
            </a:endParaRPr>
          </a:p>
          <a:p>
            <a:pPr marL="0" lvl="0" indent="0">
              <a:lnSpc>
                <a:spcPct val="120000"/>
              </a:lnSpc>
              <a:buSzTx/>
              <a:buNone/>
            </a:pPr>
            <a:r>
              <a:rPr lang="zh-CN" altLang="en-US" sz="2100" dirty="0">
                <a:solidFill>
                  <a:schemeClr val="tx1"/>
                </a:solidFill>
                <a:latin typeface="Times New Roman" panose="02020603050405020304" pitchFamily="18" charset="0"/>
                <a:ea typeface="宋体" panose="02010600030101010101" pitchFamily="2" charset="-122"/>
              </a:rPr>
              <a:t>君让臣死，臣不得不死</a:t>
            </a:r>
            <a:r>
              <a:rPr lang="en-US" altLang="zh-CN" sz="2100" dirty="0">
                <a:solidFill>
                  <a:schemeClr val="tx1"/>
                </a:solidFill>
                <a:latin typeface="Times New Roman" panose="02020603050405020304" pitchFamily="18" charset="0"/>
                <a:ea typeface="宋体" panose="02010600030101010101" pitchFamily="2" charset="-122"/>
              </a:rPr>
              <a:t> </a:t>
            </a:r>
            <a:endParaRPr lang="en-US" altLang="zh-CN" sz="21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checke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1" name="Rectangle 2"/>
          <p:cNvSpPr>
            <a:spLocks noGrp="1"/>
          </p:cNvSpPr>
          <p:nvPr>
            <p:ph type="title" idx="4294967295"/>
          </p:nvPr>
        </p:nvSpPr>
        <p:spPr>
          <a:xfrm>
            <a:off x="1991995" y="404495"/>
            <a:ext cx="8229600" cy="857250"/>
          </a:xfrm>
        </p:spPr>
        <p:txBody>
          <a:bodyPr vert="horz" wrap="square" lIns="68580" tIns="34290" rIns="68580" bIns="34290" anchor="ctr" anchorCtr="0"/>
          <a:lstStyle/>
          <a:p>
            <a:r>
              <a:rPr lang="en-US" altLang="zh-CN" sz="2800" dirty="0">
                <a:solidFill>
                  <a:schemeClr val="tx1"/>
                </a:solidFill>
                <a:latin typeface="Times New Roman" panose="02020603050405020304" pitchFamily="18" charset="0"/>
                <a:ea typeface="宋体" panose="02010600030101010101" pitchFamily="2" charset="-122"/>
              </a:rPr>
              <a:t>Power distance</a:t>
            </a:r>
            <a:endParaRPr lang="en-US" altLang="zh-CN" sz="2800" dirty="0">
              <a:solidFill>
                <a:schemeClr val="tx1"/>
              </a:solidFill>
              <a:latin typeface="Times New Roman" panose="02020603050405020304" pitchFamily="18" charset="0"/>
              <a:ea typeface="宋体" panose="02010600030101010101" pitchFamily="2" charset="-122"/>
            </a:endParaRPr>
          </a:p>
        </p:txBody>
      </p:sp>
      <p:sp>
        <p:nvSpPr>
          <p:cNvPr id="404482" name="Rectangle 3"/>
          <p:cNvSpPr>
            <a:spLocks noGrp="1"/>
          </p:cNvSpPr>
          <p:nvPr>
            <p:ph type="body" idx="4294967295"/>
          </p:nvPr>
        </p:nvSpPr>
        <p:spPr>
          <a:xfrm>
            <a:off x="789305" y="1713230"/>
            <a:ext cx="10684510" cy="3744595"/>
          </a:xfrm>
          <a:solidFill>
            <a:schemeClr val="bg1"/>
          </a:solidFill>
        </p:spPr>
        <p:txBody>
          <a:bodyPr vert="horz" wrap="square" lIns="68580" tIns="34290" rIns="68580" bIns="34290" anchor="t" anchorCtr="0"/>
          <a:lstStyle/>
          <a:p>
            <a:pPr marL="0" indent="0">
              <a:lnSpc>
                <a:spcPct val="150000"/>
              </a:lnSpc>
              <a:buNone/>
            </a:pPr>
            <a:r>
              <a:rPr lang="en-US" altLang="zh-CN" i="1" dirty="0">
                <a:solidFill>
                  <a:srgbClr val="FF0000"/>
                </a:solidFill>
                <a:latin typeface="Times New Roman" panose="02020603050405020304" pitchFamily="18" charset="0"/>
                <a:ea typeface="宋体" panose="02010600030101010101" pitchFamily="2" charset="-122"/>
              </a:rPr>
              <a:t>Read this case and discuss with your partners about whether the high or low power distance is reflected here.</a:t>
            </a:r>
            <a:endParaRPr lang="en-US" altLang="zh-CN" i="1" dirty="0">
              <a:solidFill>
                <a:srgbClr val="FF0000"/>
              </a:solidFill>
              <a:latin typeface="Times New Roman" panose="02020603050405020304" pitchFamily="18" charset="0"/>
              <a:ea typeface="宋体" panose="02010600030101010101" pitchFamily="2" charset="-122"/>
            </a:endParaRPr>
          </a:p>
          <a:p>
            <a:pPr marL="0" indent="0">
              <a:lnSpc>
                <a:spcPct val="150000"/>
              </a:lnSpc>
              <a:buNone/>
            </a:pPr>
            <a:r>
              <a:rPr lang="en-US" altLang="zh-CN" dirty="0">
                <a:latin typeface="Times New Roman" panose="02020603050405020304" pitchFamily="18" charset="0"/>
                <a:ea typeface="宋体" panose="02010600030101010101" pitchFamily="2" charset="-122"/>
              </a:rPr>
              <a:t>If a teacher reports to parents that their child has misbehaved, the parents will try to find out if the teacher used his authority over the student in the proper way. </a:t>
            </a:r>
            <a:endParaRPr lang="en-US" altLang="zh-CN"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spd="slow"/>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20481"/>
          <p:cNvSpPr>
            <a:spLocks noGrp="1"/>
          </p:cNvSpPr>
          <p:nvPr>
            <p:ph type="title"/>
          </p:nvPr>
        </p:nvSpPr>
        <p:spPr>
          <a:xfrm>
            <a:off x="2817813" y="881063"/>
            <a:ext cx="6172200" cy="857250"/>
          </a:xfrm>
        </p:spPr>
        <p:txBody>
          <a:bodyPr vert="horz" wrap="square" lIns="91440" tIns="45720" rIns="91440" bIns="45720" anchor="ctr" anchorCtr="0"/>
          <a:lstStyle/>
          <a:p>
            <a:r>
              <a:rPr lang="en-US" altLang="zh-CN" sz="2400" dirty="0">
                <a:solidFill>
                  <a:schemeClr val="tx1"/>
                </a:solidFill>
                <a:latin typeface="Times New Roman" panose="02020603050405020304" pitchFamily="18" charset="0"/>
                <a:ea typeface="宋体" panose="02010600030101010101" pitchFamily="2" charset="-122"/>
              </a:rPr>
              <a:t>Advantages</a:t>
            </a:r>
            <a:endParaRPr lang="en-US" altLang="zh-CN" sz="2400" dirty="0">
              <a:solidFill>
                <a:schemeClr val="tx1"/>
              </a:solidFill>
              <a:latin typeface="Times New Roman" panose="02020603050405020304" pitchFamily="18" charset="0"/>
              <a:ea typeface="宋体" panose="02010600030101010101" pitchFamily="2" charset="-122"/>
            </a:endParaRPr>
          </a:p>
        </p:txBody>
      </p:sp>
      <p:sp>
        <p:nvSpPr>
          <p:cNvPr id="20483" name="内容占位符 20482"/>
          <p:cNvSpPr>
            <a:spLocks noGrp="1"/>
          </p:cNvSpPr>
          <p:nvPr>
            <p:ph idx="1"/>
          </p:nvPr>
        </p:nvSpPr>
        <p:spPr>
          <a:xfrm>
            <a:off x="2963863" y="2025650"/>
            <a:ext cx="6172200" cy="3394075"/>
          </a:xfrm>
        </p:spPr>
        <p:txBody>
          <a:bodyPr vert="horz" wrap="square" lIns="91440" tIns="45720" rIns="91440" bIns="45720" anchor="t" anchorCtr="0"/>
          <a:lstStyle/>
          <a:p>
            <a:pPr>
              <a:buNone/>
            </a:pPr>
            <a:r>
              <a:rPr lang="en-US" altLang="zh-CN" sz="2400" dirty="0">
                <a:solidFill>
                  <a:srgbClr val="0000FF"/>
                </a:solidFill>
                <a:latin typeface="Times New Roman" panose="02020603050405020304" pitchFamily="18" charset="0"/>
                <a:ea typeface="宋体" panose="02010600030101010101" pitchFamily="2" charset="-122"/>
              </a:rPr>
              <a:t>   In low-power distance countries</a:t>
            </a:r>
            <a:endParaRPr lang="en-US" altLang="zh-CN" sz="2400" dirty="0">
              <a:solidFill>
                <a:srgbClr val="0000FF"/>
              </a:solidFill>
              <a:latin typeface="Times New Roman" panose="02020603050405020304" pitchFamily="18" charset="0"/>
              <a:ea typeface="宋体" panose="02010600030101010101" pitchFamily="2" charset="-122"/>
            </a:endParaRPr>
          </a:p>
          <a:p>
            <a:pPr>
              <a:buNone/>
            </a:pPr>
            <a:r>
              <a:rPr lang="en-US" altLang="zh-CN" sz="2400" dirty="0">
                <a:solidFill>
                  <a:srgbClr val="FF0000"/>
                </a:solidFill>
                <a:latin typeface="Times New Roman" panose="02020603050405020304" pitchFamily="18" charset="0"/>
                <a:ea typeface="宋体" panose="02010600030101010101" pitchFamily="2" charset="-122"/>
              </a:rPr>
              <a:t>★Everyone can bring his potencial into play.</a:t>
            </a:r>
            <a:endParaRPr lang="en-US" altLang="zh-CN" sz="2400" dirty="0">
              <a:solidFill>
                <a:srgbClr val="FF0000"/>
              </a:solidFill>
              <a:latin typeface="Times New Roman" panose="02020603050405020304" pitchFamily="18" charset="0"/>
              <a:ea typeface="宋体" panose="02010600030101010101" pitchFamily="2" charset="-122"/>
            </a:endParaRPr>
          </a:p>
          <a:p>
            <a:pPr>
              <a:buNone/>
            </a:pPr>
            <a:r>
              <a:rPr lang="en-US" altLang="zh-CN" sz="2400" dirty="0">
                <a:solidFill>
                  <a:srgbClr val="FF0000"/>
                </a:solidFill>
                <a:latin typeface="Times New Roman" panose="02020603050405020304" pitchFamily="18" charset="0"/>
                <a:ea typeface="宋体" panose="02010600030101010101" pitchFamily="2" charset="-122"/>
              </a:rPr>
              <a:t>★The relationship will become much more harmonious.</a:t>
            </a:r>
            <a:endParaRPr lang="en-US" altLang="zh-CN" sz="2400" dirty="0">
              <a:solidFill>
                <a:srgbClr val="FF0000"/>
              </a:solidFill>
              <a:latin typeface="Times New Roman" panose="02020603050405020304" pitchFamily="18" charset="0"/>
              <a:ea typeface="宋体" panose="02010600030101010101" pitchFamily="2" charset="-122"/>
            </a:endParaRPr>
          </a:p>
          <a:p>
            <a:pPr>
              <a:buNone/>
            </a:pPr>
            <a:r>
              <a:rPr lang="en-US" altLang="zh-CN" sz="2400" dirty="0">
                <a:solidFill>
                  <a:srgbClr val="0000FF"/>
                </a:solidFill>
                <a:latin typeface="Times New Roman" panose="02020603050405020304" pitchFamily="18" charset="0"/>
                <a:ea typeface="宋体" panose="02010600030101010101" pitchFamily="2" charset="-122"/>
              </a:rPr>
              <a:t>   In high-power distance countries</a:t>
            </a:r>
            <a:endParaRPr lang="en-US" altLang="zh-CN" sz="2400" dirty="0">
              <a:solidFill>
                <a:srgbClr val="0000FF"/>
              </a:solidFill>
              <a:latin typeface="Times New Roman" panose="02020603050405020304" pitchFamily="18" charset="0"/>
              <a:ea typeface="宋体" panose="02010600030101010101" pitchFamily="2" charset="-122"/>
            </a:endParaRPr>
          </a:p>
          <a:p>
            <a:pPr>
              <a:buNone/>
            </a:pPr>
            <a:r>
              <a:rPr lang="en-US" altLang="zh-CN" sz="2400" dirty="0">
                <a:solidFill>
                  <a:srgbClr val="FF0000"/>
                </a:solidFill>
                <a:latin typeface="Times New Roman" panose="02020603050405020304" pitchFamily="18" charset="0"/>
                <a:ea typeface="宋体" panose="02010600030101010101" pitchFamily="2" charset="-122"/>
              </a:rPr>
              <a:t>★The efficiency will become much higher.</a:t>
            </a:r>
            <a:endParaRPr lang="en-US" altLang="zh-CN" sz="2400" dirty="0">
              <a:solidFill>
                <a:srgbClr val="FF0000"/>
              </a:solidFill>
              <a:latin typeface="Times New Roman" panose="02020603050405020304" pitchFamily="18" charset="0"/>
              <a:ea typeface="宋体" panose="02010600030101010101" pitchFamily="2" charset="-122"/>
            </a:endParaRPr>
          </a:p>
          <a:p>
            <a:pPr>
              <a:buNone/>
            </a:pPr>
            <a:endParaRPr lang="en-US" altLang="zh-CN" sz="2400"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wipe(down)">
                                      <p:cBhvr>
                                        <p:cTn id="7" dur="580">
                                          <p:stCondLst>
                                            <p:cond delay="0"/>
                                          </p:stCondLst>
                                        </p:cTn>
                                        <p:tgtEl>
                                          <p:spTgt spid="20482"/>
                                        </p:tgtEl>
                                      </p:cBhvr>
                                    </p:animEffect>
                                    <p:anim calcmode="lin" valueType="num">
                                      <p:cBhvr>
                                        <p:cTn id="8" dur="1822" tmFilter="0,0; 0.14,0.36; 0.43,0.73; 0.71,0.91; 1.0,1.0">
                                          <p:stCondLst>
                                            <p:cond delay="0"/>
                                          </p:stCondLst>
                                        </p:cTn>
                                        <p:tgtEl>
                                          <p:spTgt spid="2048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48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48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48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482"/>
                                        </p:tgtEl>
                                        <p:attrNameLst>
                                          <p:attrName>ppt_y</p:attrName>
                                        </p:attrNameLst>
                                      </p:cBhvr>
                                      <p:tavLst>
                                        <p:tav tm="0" fmla="#ppt_y-sin(pi*$)/81">
                                          <p:val>
                                            <p:fltVal val="0"/>
                                          </p:val>
                                        </p:tav>
                                        <p:tav tm="100000">
                                          <p:val>
                                            <p:fltVal val="1"/>
                                          </p:val>
                                        </p:tav>
                                      </p:tavLst>
                                    </p:anim>
                                    <p:animScale>
                                      <p:cBhvr>
                                        <p:cTn id="13" dur="26">
                                          <p:stCondLst>
                                            <p:cond delay="650"/>
                                          </p:stCondLst>
                                        </p:cTn>
                                        <p:tgtEl>
                                          <p:spTgt spid="20482"/>
                                        </p:tgtEl>
                                      </p:cBhvr>
                                      <p:to x="100000" y="60000"/>
                                    </p:animScale>
                                    <p:animScale>
                                      <p:cBhvr>
                                        <p:cTn id="14" dur="166" decel="50000">
                                          <p:stCondLst>
                                            <p:cond delay="676"/>
                                          </p:stCondLst>
                                        </p:cTn>
                                        <p:tgtEl>
                                          <p:spTgt spid="20482"/>
                                        </p:tgtEl>
                                      </p:cBhvr>
                                      <p:to x="100000" y="100000"/>
                                    </p:animScale>
                                    <p:animScale>
                                      <p:cBhvr>
                                        <p:cTn id="15" dur="26">
                                          <p:stCondLst>
                                            <p:cond delay="1312"/>
                                          </p:stCondLst>
                                        </p:cTn>
                                        <p:tgtEl>
                                          <p:spTgt spid="20482"/>
                                        </p:tgtEl>
                                      </p:cBhvr>
                                      <p:to x="100000" y="80000"/>
                                    </p:animScale>
                                    <p:animScale>
                                      <p:cBhvr>
                                        <p:cTn id="16" dur="166" decel="50000">
                                          <p:stCondLst>
                                            <p:cond delay="1338"/>
                                          </p:stCondLst>
                                        </p:cTn>
                                        <p:tgtEl>
                                          <p:spTgt spid="20482"/>
                                        </p:tgtEl>
                                      </p:cBhvr>
                                      <p:to x="100000" y="100000"/>
                                    </p:animScale>
                                    <p:animScale>
                                      <p:cBhvr>
                                        <p:cTn id="17" dur="26">
                                          <p:stCondLst>
                                            <p:cond delay="1642"/>
                                          </p:stCondLst>
                                        </p:cTn>
                                        <p:tgtEl>
                                          <p:spTgt spid="20482"/>
                                        </p:tgtEl>
                                      </p:cBhvr>
                                      <p:to x="100000" y="90000"/>
                                    </p:animScale>
                                    <p:animScale>
                                      <p:cBhvr>
                                        <p:cTn id="18" dur="166" decel="50000">
                                          <p:stCondLst>
                                            <p:cond delay="1668"/>
                                          </p:stCondLst>
                                        </p:cTn>
                                        <p:tgtEl>
                                          <p:spTgt spid="20482"/>
                                        </p:tgtEl>
                                      </p:cBhvr>
                                      <p:to x="100000" y="100000"/>
                                    </p:animScale>
                                    <p:animScale>
                                      <p:cBhvr>
                                        <p:cTn id="19" dur="26">
                                          <p:stCondLst>
                                            <p:cond delay="1808"/>
                                          </p:stCondLst>
                                        </p:cTn>
                                        <p:tgtEl>
                                          <p:spTgt spid="20482"/>
                                        </p:tgtEl>
                                      </p:cBhvr>
                                      <p:to x="100000" y="95000"/>
                                    </p:animScale>
                                    <p:animScale>
                                      <p:cBhvr>
                                        <p:cTn id="20" dur="166" decel="50000">
                                          <p:stCondLst>
                                            <p:cond delay="1834"/>
                                          </p:stCondLst>
                                        </p:cTn>
                                        <p:tgtEl>
                                          <p:spTgt spid="2048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nodeType="clickEffect">
                                  <p:stCondLst>
                                    <p:cond delay="0"/>
                                  </p:stCondLst>
                                  <p:iterate type="lt">
                                    <p:tmPct val="10000"/>
                                  </p:iterate>
                                  <p:childTnLst>
                                    <p:set>
                                      <p:cBhvr>
                                        <p:cTn id="24" dur="1" fill="hold">
                                          <p:stCondLst>
                                            <p:cond delay="0"/>
                                          </p:stCondLst>
                                        </p:cTn>
                                        <p:tgtEl>
                                          <p:spTgt spid="20483">
                                            <p:txEl>
                                              <p:pRg st="0" end="0"/>
                                            </p:txEl>
                                          </p:spTgt>
                                        </p:tgtEl>
                                        <p:attrNameLst>
                                          <p:attrName>style.visibility</p:attrName>
                                        </p:attrNameLst>
                                      </p:cBhvr>
                                      <p:to>
                                        <p:strVal val="visible"/>
                                      </p:to>
                                    </p:set>
                                    <p:anim calcmode="lin" valueType="num">
                                      <p:cBhvr>
                                        <p:cTn id="25" dur="500" fill="hold"/>
                                        <p:tgtEl>
                                          <p:spTgt spid="2048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20483">
                                            <p:txEl>
                                              <p:pRg st="0" end="0"/>
                                            </p:txEl>
                                          </p:spTgt>
                                        </p:tgtEl>
                                        <p:attrNameLst>
                                          <p:attrName>ppt_y</p:attrName>
                                        </p:attrNameLst>
                                      </p:cBhvr>
                                      <p:tavLst>
                                        <p:tav tm="0">
                                          <p:val>
                                            <p:strVal val="#ppt_y"/>
                                          </p:val>
                                        </p:tav>
                                        <p:tav tm="100000">
                                          <p:val>
                                            <p:strVal val="#ppt_y"/>
                                          </p:val>
                                        </p:tav>
                                      </p:tavLst>
                                    </p:anim>
                                    <p:anim calcmode="lin" valueType="num">
                                      <p:cBhvr>
                                        <p:cTn id="27" dur="500" fill="hold"/>
                                        <p:tgtEl>
                                          <p:spTgt spid="2048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2048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20483">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0" presetClass="entr" presetSubtype="0" fill="hold" nodeType="clickEffect">
                                  <p:stCondLst>
                                    <p:cond delay="0"/>
                                  </p:stCondLst>
                                  <p:childTnLst>
                                    <p:set>
                                      <p:cBhvr>
                                        <p:cTn id="33" dur="1" fill="hold">
                                          <p:stCondLst>
                                            <p:cond delay="0"/>
                                          </p:stCondLst>
                                        </p:cTn>
                                        <p:tgtEl>
                                          <p:spTgt spid="20483">
                                            <p:txEl>
                                              <p:pRg st="1" end="1"/>
                                            </p:txEl>
                                          </p:spTgt>
                                        </p:tgtEl>
                                        <p:attrNameLst>
                                          <p:attrName>style.visibility</p:attrName>
                                        </p:attrNameLst>
                                      </p:cBhvr>
                                      <p:to>
                                        <p:strVal val="visible"/>
                                      </p:to>
                                    </p:set>
                                    <p:animEffect transition="in" filter="fade">
                                      <p:cBhvr>
                                        <p:cTn id="34" dur="800" decel="100000"/>
                                        <p:tgtEl>
                                          <p:spTgt spid="20483">
                                            <p:txEl>
                                              <p:pRg st="1" end="1"/>
                                            </p:txEl>
                                          </p:spTgt>
                                        </p:tgtEl>
                                      </p:cBhvr>
                                    </p:animEffect>
                                    <p:anim calcmode="lin" valueType="num">
                                      <p:cBhvr>
                                        <p:cTn id="35" dur="800" decel="100000" fill="hold"/>
                                        <p:tgtEl>
                                          <p:spTgt spid="20483">
                                            <p:txEl>
                                              <p:pRg st="1" end="1"/>
                                            </p:txEl>
                                          </p:spTgt>
                                        </p:tgtEl>
                                        <p:attrNameLst>
                                          <p:attrName>style.rotation</p:attrName>
                                        </p:attrNameLst>
                                      </p:cBhvr>
                                      <p:tavLst>
                                        <p:tav tm="0">
                                          <p:val>
                                            <p:fltVal val="-90"/>
                                          </p:val>
                                        </p:tav>
                                        <p:tav tm="100000">
                                          <p:val>
                                            <p:fltVal val="0"/>
                                          </p:val>
                                        </p:tav>
                                      </p:tavLst>
                                    </p:anim>
                                    <p:anim calcmode="lin" valueType="num">
                                      <p:cBhvr>
                                        <p:cTn id="36" dur="800" decel="100000" fill="hold"/>
                                        <p:tgtEl>
                                          <p:spTgt spid="20483">
                                            <p:txEl>
                                              <p:pRg st="1" end="1"/>
                                            </p:txEl>
                                          </p:spTgt>
                                        </p:tgtEl>
                                        <p:attrNameLst>
                                          <p:attrName>ppt_x</p:attrName>
                                        </p:attrNameLst>
                                      </p:cBhvr>
                                      <p:tavLst>
                                        <p:tav tm="0">
                                          <p:val>
                                            <p:strVal val="#ppt_x+0.4"/>
                                          </p:val>
                                        </p:tav>
                                        <p:tav tm="100000">
                                          <p:val>
                                            <p:strVal val="#ppt_x-0.05"/>
                                          </p:val>
                                        </p:tav>
                                      </p:tavLst>
                                    </p:anim>
                                    <p:anim calcmode="lin" valueType="num">
                                      <p:cBhvr>
                                        <p:cTn id="37" dur="800" decel="100000" fill="hold"/>
                                        <p:tgtEl>
                                          <p:spTgt spid="20483">
                                            <p:txEl>
                                              <p:pRg st="1" end="1"/>
                                            </p:txEl>
                                          </p:spTgt>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20483">
                                            <p:txEl>
                                              <p:pRg st="1" end="1"/>
                                            </p:txEl>
                                          </p:spTgt>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20483">
                                            <p:txEl>
                                              <p:pRg st="1" end="1"/>
                                            </p:txEl>
                                          </p:spTgt>
                                        </p:tgtEl>
                                        <p:attrNameLst>
                                          <p:attrName>ppt_y</p:attrName>
                                        </p:attrNameLst>
                                      </p:cBhvr>
                                      <p:tavLst>
                                        <p:tav tm="0">
                                          <p:val>
                                            <p:strVal val="#ppt_y+0.1"/>
                                          </p:val>
                                        </p:tav>
                                        <p:tav tm="100000">
                                          <p:val>
                                            <p:strVal val="#ppt_y"/>
                                          </p:val>
                                        </p:tav>
                                      </p:tavLst>
                                    </p:anim>
                                  </p:childTnLst>
                                </p:cTn>
                              </p:par>
                              <p:par>
                                <p:cTn id="40" presetID="30" presetClass="entr" presetSubtype="0" fill="hold" nodeType="withEffect">
                                  <p:stCondLst>
                                    <p:cond delay="0"/>
                                  </p:stCondLst>
                                  <p:childTnLst>
                                    <p:set>
                                      <p:cBhvr>
                                        <p:cTn id="41" dur="1" fill="hold">
                                          <p:stCondLst>
                                            <p:cond delay="0"/>
                                          </p:stCondLst>
                                        </p:cTn>
                                        <p:tgtEl>
                                          <p:spTgt spid="20483">
                                            <p:txEl>
                                              <p:pRg st="2" end="2"/>
                                            </p:txEl>
                                          </p:spTgt>
                                        </p:tgtEl>
                                        <p:attrNameLst>
                                          <p:attrName>style.visibility</p:attrName>
                                        </p:attrNameLst>
                                      </p:cBhvr>
                                      <p:to>
                                        <p:strVal val="visible"/>
                                      </p:to>
                                    </p:set>
                                    <p:animEffect transition="in" filter="fade">
                                      <p:cBhvr>
                                        <p:cTn id="42" dur="800" decel="100000"/>
                                        <p:tgtEl>
                                          <p:spTgt spid="20483">
                                            <p:txEl>
                                              <p:pRg st="2" end="2"/>
                                            </p:txEl>
                                          </p:spTgt>
                                        </p:tgtEl>
                                      </p:cBhvr>
                                    </p:animEffect>
                                    <p:anim calcmode="lin" valueType="num">
                                      <p:cBhvr>
                                        <p:cTn id="43" dur="800" decel="100000" fill="hold"/>
                                        <p:tgtEl>
                                          <p:spTgt spid="20483">
                                            <p:txEl>
                                              <p:pRg st="2" end="2"/>
                                            </p:txEl>
                                          </p:spTgt>
                                        </p:tgtEl>
                                        <p:attrNameLst>
                                          <p:attrName>style.rotation</p:attrName>
                                        </p:attrNameLst>
                                      </p:cBhvr>
                                      <p:tavLst>
                                        <p:tav tm="0">
                                          <p:val>
                                            <p:fltVal val="-90"/>
                                          </p:val>
                                        </p:tav>
                                        <p:tav tm="100000">
                                          <p:val>
                                            <p:fltVal val="0"/>
                                          </p:val>
                                        </p:tav>
                                      </p:tavLst>
                                    </p:anim>
                                    <p:anim calcmode="lin" valueType="num">
                                      <p:cBhvr>
                                        <p:cTn id="44" dur="800" decel="100000" fill="hold"/>
                                        <p:tgtEl>
                                          <p:spTgt spid="20483">
                                            <p:txEl>
                                              <p:pRg st="2" end="2"/>
                                            </p:txEl>
                                          </p:spTgt>
                                        </p:tgtEl>
                                        <p:attrNameLst>
                                          <p:attrName>ppt_x</p:attrName>
                                        </p:attrNameLst>
                                      </p:cBhvr>
                                      <p:tavLst>
                                        <p:tav tm="0">
                                          <p:val>
                                            <p:strVal val="#ppt_x+0.4"/>
                                          </p:val>
                                        </p:tav>
                                        <p:tav tm="100000">
                                          <p:val>
                                            <p:strVal val="#ppt_x-0.05"/>
                                          </p:val>
                                        </p:tav>
                                      </p:tavLst>
                                    </p:anim>
                                    <p:anim calcmode="lin" valueType="num">
                                      <p:cBhvr>
                                        <p:cTn id="45" dur="800" decel="100000" fill="hold"/>
                                        <p:tgtEl>
                                          <p:spTgt spid="20483">
                                            <p:txEl>
                                              <p:pRg st="2" end="2"/>
                                            </p:txEl>
                                          </p:spTgt>
                                        </p:tgtEl>
                                        <p:attrNameLst>
                                          <p:attrName>ppt_y</p:attrName>
                                        </p:attrNameLst>
                                      </p:cBhvr>
                                      <p:tavLst>
                                        <p:tav tm="0">
                                          <p:val>
                                            <p:strVal val="#ppt_y-0.4"/>
                                          </p:val>
                                        </p:tav>
                                        <p:tav tm="100000">
                                          <p:val>
                                            <p:strVal val="#ppt_y+0.1"/>
                                          </p:val>
                                        </p:tav>
                                      </p:tavLst>
                                    </p:anim>
                                    <p:anim calcmode="lin" valueType="num">
                                      <p:cBhvr>
                                        <p:cTn id="46" dur="200" accel="100000" fill="hold">
                                          <p:stCondLst>
                                            <p:cond delay="800"/>
                                          </p:stCondLst>
                                        </p:cTn>
                                        <p:tgtEl>
                                          <p:spTgt spid="20483">
                                            <p:txEl>
                                              <p:pRg st="2" end="2"/>
                                            </p:txEl>
                                          </p:spTgt>
                                        </p:tgtEl>
                                        <p:attrNameLst>
                                          <p:attrName>ppt_x</p:attrName>
                                        </p:attrNameLst>
                                      </p:cBhvr>
                                      <p:tavLst>
                                        <p:tav tm="0">
                                          <p:val>
                                            <p:strVal val="#ppt_x-0.05"/>
                                          </p:val>
                                        </p:tav>
                                        <p:tav tm="100000">
                                          <p:val>
                                            <p:strVal val="#ppt_x"/>
                                          </p:val>
                                        </p:tav>
                                      </p:tavLst>
                                    </p:anim>
                                    <p:anim calcmode="lin" valueType="num">
                                      <p:cBhvr>
                                        <p:cTn id="47" dur="200" accel="100000" fill="hold">
                                          <p:stCondLst>
                                            <p:cond delay="800"/>
                                          </p:stCondLst>
                                        </p:cTn>
                                        <p:tgtEl>
                                          <p:spTgt spid="20483">
                                            <p:txEl>
                                              <p:pRg st="2" end="2"/>
                                            </p:txEl>
                                          </p:spTgt>
                                        </p:tgtEl>
                                        <p:attrNameLst>
                                          <p:attrName>ppt_y</p:attrName>
                                        </p:attrNameLst>
                                      </p:cBhvr>
                                      <p:tavLst>
                                        <p:tav tm="0">
                                          <p:val>
                                            <p:strVal val="#ppt_y+0.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1" presetClass="entr" presetSubtype="0" fill="hold" nodeType="clickEffect">
                                  <p:stCondLst>
                                    <p:cond delay="0"/>
                                  </p:stCondLst>
                                  <p:iterate type="lt">
                                    <p:tmPct val="10000"/>
                                  </p:iterate>
                                  <p:childTnLst>
                                    <p:set>
                                      <p:cBhvr>
                                        <p:cTn id="51" dur="1" fill="hold">
                                          <p:stCondLst>
                                            <p:cond delay="0"/>
                                          </p:stCondLst>
                                        </p:cTn>
                                        <p:tgtEl>
                                          <p:spTgt spid="20483">
                                            <p:txEl>
                                              <p:pRg st="3" end="3"/>
                                            </p:txEl>
                                          </p:spTgt>
                                        </p:tgtEl>
                                        <p:attrNameLst>
                                          <p:attrName>style.visibility</p:attrName>
                                        </p:attrNameLst>
                                      </p:cBhvr>
                                      <p:to>
                                        <p:strVal val="visible"/>
                                      </p:to>
                                    </p:set>
                                    <p:anim calcmode="lin" valueType="num">
                                      <p:cBhvr>
                                        <p:cTn id="52" dur="500" fill="hold"/>
                                        <p:tgtEl>
                                          <p:spTgt spid="2048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20483">
                                            <p:txEl>
                                              <p:pRg st="3" end="3"/>
                                            </p:txEl>
                                          </p:spTgt>
                                        </p:tgtEl>
                                        <p:attrNameLst>
                                          <p:attrName>ppt_y</p:attrName>
                                        </p:attrNameLst>
                                      </p:cBhvr>
                                      <p:tavLst>
                                        <p:tav tm="0">
                                          <p:val>
                                            <p:strVal val="#ppt_y"/>
                                          </p:val>
                                        </p:tav>
                                        <p:tav tm="100000">
                                          <p:val>
                                            <p:strVal val="#ppt_y"/>
                                          </p:val>
                                        </p:tav>
                                      </p:tavLst>
                                    </p:anim>
                                    <p:anim calcmode="lin" valueType="num">
                                      <p:cBhvr>
                                        <p:cTn id="54" dur="500" fill="hold"/>
                                        <p:tgtEl>
                                          <p:spTgt spid="2048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2048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20483">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30" presetClass="entr" presetSubtype="0" fill="hold" nodeType="clickEffect">
                                  <p:stCondLst>
                                    <p:cond delay="0"/>
                                  </p:stCondLst>
                                  <p:childTnLst>
                                    <p:set>
                                      <p:cBhvr>
                                        <p:cTn id="60" dur="1" fill="hold">
                                          <p:stCondLst>
                                            <p:cond delay="0"/>
                                          </p:stCondLst>
                                        </p:cTn>
                                        <p:tgtEl>
                                          <p:spTgt spid="20483">
                                            <p:txEl>
                                              <p:pRg st="4" end="4"/>
                                            </p:txEl>
                                          </p:spTgt>
                                        </p:tgtEl>
                                        <p:attrNameLst>
                                          <p:attrName>style.visibility</p:attrName>
                                        </p:attrNameLst>
                                      </p:cBhvr>
                                      <p:to>
                                        <p:strVal val="visible"/>
                                      </p:to>
                                    </p:set>
                                    <p:animEffect transition="in" filter="fade">
                                      <p:cBhvr>
                                        <p:cTn id="61" dur="800" decel="100000"/>
                                        <p:tgtEl>
                                          <p:spTgt spid="20483">
                                            <p:txEl>
                                              <p:pRg st="4" end="4"/>
                                            </p:txEl>
                                          </p:spTgt>
                                        </p:tgtEl>
                                      </p:cBhvr>
                                    </p:animEffect>
                                    <p:anim calcmode="lin" valueType="num">
                                      <p:cBhvr>
                                        <p:cTn id="62" dur="800" decel="100000" fill="hold"/>
                                        <p:tgtEl>
                                          <p:spTgt spid="20483">
                                            <p:txEl>
                                              <p:pRg st="4" end="4"/>
                                            </p:txEl>
                                          </p:spTgt>
                                        </p:tgtEl>
                                        <p:attrNameLst>
                                          <p:attrName>style.rotation</p:attrName>
                                        </p:attrNameLst>
                                      </p:cBhvr>
                                      <p:tavLst>
                                        <p:tav tm="0">
                                          <p:val>
                                            <p:fltVal val="-90"/>
                                          </p:val>
                                        </p:tav>
                                        <p:tav tm="100000">
                                          <p:val>
                                            <p:fltVal val="0"/>
                                          </p:val>
                                        </p:tav>
                                      </p:tavLst>
                                    </p:anim>
                                    <p:anim calcmode="lin" valueType="num">
                                      <p:cBhvr>
                                        <p:cTn id="63" dur="800" decel="100000" fill="hold"/>
                                        <p:tgtEl>
                                          <p:spTgt spid="20483">
                                            <p:txEl>
                                              <p:pRg st="4" end="4"/>
                                            </p:txEl>
                                          </p:spTgt>
                                        </p:tgtEl>
                                        <p:attrNameLst>
                                          <p:attrName>ppt_x</p:attrName>
                                        </p:attrNameLst>
                                      </p:cBhvr>
                                      <p:tavLst>
                                        <p:tav tm="0">
                                          <p:val>
                                            <p:strVal val="#ppt_x+0.4"/>
                                          </p:val>
                                        </p:tav>
                                        <p:tav tm="100000">
                                          <p:val>
                                            <p:strVal val="#ppt_x-0.05"/>
                                          </p:val>
                                        </p:tav>
                                      </p:tavLst>
                                    </p:anim>
                                    <p:anim calcmode="lin" valueType="num">
                                      <p:cBhvr>
                                        <p:cTn id="64" dur="800" decel="100000" fill="hold"/>
                                        <p:tgtEl>
                                          <p:spTgt spid="20483">
                                            <p:txEl>
                                              <p:pRg st="4" end="4"/>
                                            </p:txEl>
                                          </p:spTgt>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20483">
                                            <p:txEl>
                                              <p:pRg st="4" end="4"/>
                                            </p:txEl>
                                          </p:spTgt>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20483">
                                            <p:txEl>
                                              <p:pRg st="4" end="4"/>
                                            </p:txEl>
                                          </p:spTgt>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21505"/>
          <p:cNvSpPr>
            <a:spLocks noGrp="1"/>
          </p:cNvSpPr>
          <p:nvPr>
            <p:ph type="title"/>
          </p:nvPr>
        </p:nvSpPr>
        <p:spPr>
          <a:xfrm>
            <a:off x="2870200" y="898525"/>
            <a:ext cx="6172200" cy="857250"/>
          </a:xfrm>
        </p:spPr>
        <p:txBody>
          <a:bodyPr vert="horz" wrap="square" lIns="91440" tIns="45720" rIns="91440" bIns="45720" anchor="ctr" anchorCtr="0"/>
          <a:lstStyle/>
          <a:p>
            <a:r>
              <a:rPr lang="en-US" altLang="zh-CN" sz="2400" dirty="0">
                <a:latin typeface="Times New Roman" panose="02020603050405020304" pitchFamily="18" charset="0"/>
                <a:ea typeface="宋体" panose="02010600030101010101" pitchFamily="2" charset="-122"/>
              </a:rPr>
              <a:t>Disadvantages</a:t>
            </a:r>
            <a:endParaRPr lang="en-US" altLang="zh-CN" sz="2400" dirty="0">
              <a:latin typeface="Times New Roman" panose="02020603050405020304" pitchFamily="18" charset="0"/>
              <a:ea typeface="宋体" panose="02010600030101010101" pitchFamily="2" charset="-122"/>
            </a:endParaRPr>
          </a:p>
        </p:txBody>
      </p:sp>
      <p:sp>
        <p:nvSpPr>
          <p:cNvPr id="21507" name="内容占位符 21506"/>
          <p:cNvSpPr>
            <a:spLocks noGrp="1"/>
          </p:cNvSpPr>
          <p:nvPr>
            <p:ph idx="1"/>
          </p:nvPr>
        </p:nvSpPr>
        <p:spPr>
          <a:xfrm>
            <a:off x="3017838" y="1970088"/>
            <a:ext cx="6172200" cy="3395662"/>
          </a:xfrm>
        </p:spPr>
        <p:txBody>
          <a:bodyPr vert="horz" wrap="square" lIns="91440" tIns="45720" rIns="91440" bIns="45720" anchor="t" anchorCtr="0"/>
          <a:lstStyle/>
          <a:p>
            <a:pPr>
              <a:buNone/>
            </a:pPr>
            <a:r>
              <a:rPr lang="en-US" altLang="zh-CN" sz="2400" dirty="0">
                <a:latin typeface="Times New Roman" panose="02020603050405020304" pitchFamily="18" charset="0"/>
                <a:ea typeface="宋体" panose="02010600030101010101" pitchFamily="2" charset="-122"/>
              </a:rPr>
              <a:t>   </a:t>
            </a:r>
            <a:r>
              <a:rPr lang="en-US" altLang="zh-CN" sz="2400" dirty="0">
                <a:solidFill>
                  <a:srgbClr val="0000FF"/>
                </a:solidFill>
                <a:latin typeface="Times New Roman" panose="02020603050405020304" pitchFamily="18" charset="0"/>
                <a:ea typeface="宋体" panose="02010600030101010101" pitchFamily="2" charset="-122"/>
              </a:rPr>
              <a:t>In low-power distance countries</a:t>
            </a:r>
            <a:r>
              <a:rPr lang="en-US" altLang="zh-CN" sz="2400" dirty="0">
                <a:latin typeface="Times New Roman" panose="02020603050405020304" pitchFamily="18" charset="0"/>
                <a:ea typeface="宋体" panose="02010600030101010101" pitchFamily="2" charset="-122"/>
              </a:rPr>
              <a:t> </a:t>
            </a:r>
            <a:endParaRPr lang="en-US" altLang="zh-CN" sz="2400" dirty="0">
              <a:latin typeface="Times New Roman" panose="02020603050405020304" pitchFamily="18" charset="0"/>
              <a:ea typeface="宋体" panose="02010600030101010101" pitchFamily="2" charset="-122"/>
            </a:endParaRPr>
          </a:p>
          <a:p>
            <a:pPr>
              <a:buNone/>
            </a:pPr>
            <a:r>
              <a:rPr lang="en-US" altLang="zh-CN" sz="2400" dirty="0">
                <a:solidFill>
                  <a:srgbClr val="FF0000"/>
                </a:solidFill>
                <a:latin typeface="Times New Roman" panose="02020603050405020304" pitchFamily="18" charset="0"/>
                <a:ea typeface="宋体" panose="02010600030101010101" pitchFamily="2" charset="-122"/>
              </a:rPr>
              <a:t>   ★The effiency may be influenced by the freedom.</a:t>
            </a:r>
            <a:endParaRPr lang="en-US" altLang="zh-CN" sz="2400" dirty="0">
              <a:solidFill>
                <a:srgbClr val="FF0000"/>
              </a:solidFill>
              <a:latin typeface="Times New Roman" panose="02020603050405020304" pitchFamily="18" charset="0"/>
              <a:ea typeface="宋体" panose="02010600030101010101" pitchFamily="2" charset="-122"/>
            </a:endParaRPr>
          </a:p>
          <a:p>
            <a:pPr>
              <a:buNone/>
            </a:pPr>
            <a:r>
              <a:rPr lang="en-US" altLang="zh-CN" sz="2400" dirty="0">
                <a:solidFill>
                  <a:srgbClr val="FF0000"/>
                </a:solidFill>
                <a:latin typeface="Times New Roman" panose="02020603050405020304" pitchFamily="18" charset="0"/>
                <a:ea typeface="宋体" panose="02010600030101010101" pitchFamily="2" charset="-122"/>
              </a:rPr>
              <a:t>   </a:t>
            </a:r>
            <a:r>
              <a:rPr lang="en-US" altLang="zh-CN" sz="2400" dirty="0">
                <a:solidFill>
                  <a:srgbClr val="0000FF"/>
                </a:solidFill>
                <a:latin typeface="Times New Roman" panose="02020603050405020304" pitchFamily="18" charset="0"/>
                <a:ea typeface="宋体" panose="02010600030101010101" pitchFamily="2" charset="-122"/>
              </a:rPr>
              <a:t>In high-power distance countries</a:t>
            </a:r>
            <a:endParaRPr lang="en-US" altLang="zh-CN" sz="2400" dirty="0">
              <a:solidFill>
                <a:srgbClr val="0000FF"/>
              </a:solidFill>
              <a:latin typeface="Times New Roman" panose="02020603050405020304" pitchFamily="18" charset="0"/>
              <a:ea typeface="宋体" panose="02010600030101010101" pitchFamily="2" charset="-122"/>
            </a:endParaRPr>
          </a:p>
          <a:p>
            <a:pPr>
              <a:buNone/>
            </a:pPr>
            <a:r>
              <a:rPr lang="en-US" altLang="zh-CN" sz="2400" dirty="0">
                <a:solidFill>
                  <a:srgbClr val="0000FF"/>
                </a:solidFill>
                <a:latin typeface="Times New Roman" panose="02020603050405020304" pitchFamily="18" charset="0"/>
                <a:ea typeface="宋体" panose="02010600030101010101" pitchFamily="2" charset="-122"/>
              </a:rPr>
              <a:t>   </a:t>
            </a:r>
            <a:r>
              <a:rPr lang="en-US" altLang="zh-CN" sz="2400" dirty="0">
                <a:solidFill>
                  <a:srgbClr val="FF0000"/>
                </a:solidFill>
                <a:latin typeface="Times New Roman" panose="02020603050405020304" pitchFamily="18" charset="0"/>
                <a:ea typeface="宋体" panose="02010600030101010101" pitchFamily="2" charset="-122"/>
              </a:rPr>
              <a:t>★The staff’s attitudes may be quite unzealous .</a:t>
            </a:r>
            <a:endParaRPr lang="en-US" altLang="zh-CN" sz="2400" dirty="0">
              <a:solidFill>
                <a:srgbClr val="FF0000"/>
              </a:solidFill>
              <a:latin typeface="Times New Roman" panose="02020603050405020304" pitchFamily="18" charset="0"/>
              <a:ea typeface="宋体" panose="02010600030101010101" pitchFamily="2" charset="-122"/>
            </a:endParaRPr>
          </a:p>
          <a:p>
            <a:pPr>
              <a:buNone/>
            </a:pPr>
            <a:r>
              <a:rPr lang="en-US" altLang="zh-CN" sz="2400" dirty="0">
                <a:solidFill>
                  <a:srgbClr val="FF0000"/>
                </a:solidFill>
                <a:latin typeface="Times New Roman" panose="02020603050405020304" pitchFamily="18" charset="0"/>
                <a:ea typeface="宋体" panose="02010600030101010101" pitchFamily="2" charset="-122"/>
              </a:rPr>
              <a:t>   ★It may cause power abuse.</a:t>
            </a:r>
            <a:endParaRPr lang="en-US" altLang="zh-CN" sz="2400" dirty="0">
              <a:solidFill>
                <a:srgbClr val="FF0000"/>
              </a:solidFill>
              <a:latin typeface="Times New Roman" panose="02020603050405020304" pitchFamily="18" charset="0"/>
              <a:ea typeface="宋体" panose="02010600030101010101" pitchFamily="2" charset="-122"/>
            </a:endParaRPr>
          </a:p>
          <a:p>
            <a:pPr>
              <a:buNone/>
            </a:pPr>
            <a:endParaRPr lang="en-US" altLang="zh-CN" sz="2400" dirty="0">
              <a:solidFill>
                <a:srgbClr val="FF0000"/>
              </a:solidFill>
              <a:latin typeface="Times New Roman" panose="02020603050405020304" pitchFamily="18" charset="0"/>
              <a:ea typeface="宋体" panose="02010600030101010101" pitchFamily="2" charset="-122"/>
            </a:endParaRPr>
          </a:p>
          <a:p>
            <a:pPr>
              <a:buNone/>
            </a:pPr>
            <a:r>
              <a:rPr lang="en-US" altLang="zh-CN" sz="2400" dirty="0">
                <a:solidFill>
                  <a:schemeClr val="tx1"/>
                </a:solidFill>
                <a:latin typeface="Times New Roman" panose="02020603050405020304" pitchFamily="18" charset="0"/>
                <a:ea typeface="宋体" panose="02010600030101010101" pitchFamily="2" charset="-122"/>
              </a:rPr>
              <a:t> [ʌnˈzeləs]</a:t>
            </a:r>
            <a:r>
              <a:rPr lang="zh-CN" altLang="en-US" sz="2400" dirty="0">
                <a:solidFill>
                  <a:schemeClr val="tx1"/>
                </a:solidFill>
                <a:latin typeface="Times New Roman" panose="02020603050405020304" pitchFamily="18" charset="0"/>
                <a:ea typeface="宋体" panose="02010600030101010101" pitchFamily="2" charset="-122"/>
              </a:rPr>
              <a:t>不积极的；不热情的</a:t>
            </a:r>
            <a:endParaRPr lang="zh-CN" altLang="en-US" sz="24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wipe(down)">
                                      <p:cBhvr>
                                        <p:cTn id="7" dur="580">
                                          <p:stCondLst>
                                            <p:cond delay="0"/>
                                          </p:stCondLst>
                                        </p:cTn>
                                        <p:tgtEl>
                                          <p:spTgt spid="21506"/>
                                        </p:tgtEl>
                                      </p:cBhvr>
                                    </p:animEffect>
                                    <p:anim calcmode="lin" valueType="num">
                                      <p:cBhvr>
                                        <p:cTn id="8" dur="1822" tmFilter="0,0; 0.14,0.36; 0.43,0.73; 0.71,0.91; 1.0,1.0">
                                          <p:stCondLst>
                                            <p:cond delay="0"/>
                                          </p:stCondLst>
                                        </p:cTn>
                                        <p:tgtEl>
                                          <p:spTgt spid="2150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150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150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150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1506"/>
                                        </p:tgtEl>
                                        <p:attrNameLst>
                                          <p:attrName>ppt_y</p:attrName>
                                        </p:attrNameLst>
                                      </p:cBhvr>
                                      <p:tavLst>
                                        <p:tav tm="0" fmla="#ppt_y-sin(pi*$)/81">
                                          <p:val>
                                            <p:fltVal val="0"/>
                                          </p:val>
                                        </p:tav>
                                        <p:tav tm="100000">
                                          <p:val>
                                            <p:fltVal val="1"/>
                                          </p:val>
                                        </p:tav>
                                      </p:tavLst>
                                    </p:anim>
                                    <p:animScale>
                                      <p:cBhvr>
                                        <p:cTn id="13" dur="26">
                                          <p:stCondLst>
                                            <p:cond delay="650"/>
                                          </p:stCondLst>
                                        </p:cTn>
                                        <p:tgtEl>
                                          <p:spTgt spid="21506"/>
                                        </p:tgtEl>
                                      </p:cBhvr>
                                      <p:to x="100000" y="60000"/>
                                    </p:animScale>
                                    <p:animScale>
                                      <p:cBhvr>
                                        <p:cTn id="14" dur="166" decel="50000">
                                          <p:stCondLst>
                                            <p:cond delay="676"/>
                                          </p:stCondLst>
                                        </p:cTn>
                                        <p:tgtEl>
                                          <p:spTgt spid="21506"/>
                                        </p:tgtEl>
                                      </p:cBhvr>
                                      <p:to x="100000" y="100000"/>
                                    </p:animScale>
                                    <p:animScale>
                                      <p:cBhvr>
                                        <p:cTn id="15" dur="26">
                                          <p:stCondLst>
                                            <p:cond delay="1312"/>
                                          </p:stCondLst>
                                        </p:cTn>
                                        <p:tgtEl>
                                          <p:spTgt spid="21506"/>
                                        </p:tgtEl>
                                      </p:cBhvr>
                                      <p:to x="100000" y="80000"/>
                                    </p:animScale>
                                    <p:animScale>
                                      <p:cBhvr>
                                        <p:cTn id="16" dur="166" decel="50000">
                                          <p:stCondLst>
                                            <p:cond delay="1338"/>
                                          </p:stCondLst>
                                        </p:cTn>
                                        <p:tgtEl>
                                          <p:spTgt spid="21506"/>
                                        </p:tgtEl>
                                      </p:cBhvr>
                                      <p:to x="100000" y="100000"/>
                                    </p:animScale>
                                    <p:animScale>
                                      <p:cBhvr>
                                        <p:cTn id="17" dur="26">
                                          <p:stCondLst>
                                            <p:cond delay="1642"/>
                                          </p:stCondLst>
                                        </p:cTn>
                                        <p:tgtEl>
                                          <p:spTgt spid="21506"/>
                                        </p:tgtEl>
                                      </p:cBhvr>
                                      <p:to x="100000" y="90000"/>
                                    </p:animScale>
                                    <p:animScale>
                                      <p:cBhvr>
                                        <p:cTn id="18" dur="166" decel="50000">
                                          <p:stCondLst>
                                            <p:cond delay="1668"/>
                                          </p:stCondLst>
                                        </p:cTn>
                                        <p:tgtEl>
                                          <p:spTgt spid="21506"/>
                                        </p:tgtEl>
                                      </p:cBhvr>
                                      <p:to x="100000" y="100000"/>
                                    </p:animScale>
                                    <p:animScale>
                                      <p:cBhvr>
                                        <p:cTn id="19" dur="26">
                                          <p:stCondLst>
                                            <p:cond delay="1808"/>
                                          </p:stCondLst>
                                        </p:cTn>
                                        <p:tgtEl>
                                          <p:spTgt spid="21506"/>
                                        </p:tgtEl>
                                      </p:cBhvr>
                                      <p:to x="100000" y="95000"/>
                                    </p:animScale>
                                    <p:animScale>
                                      <p:cBhvr>
                                        <p:cTn id="20" dur="166" decel="50000">
                                          <p:stCondLst>
                                            <p:cond delay="1834"/>
                                          </p:stCondLst>
                                        </p:cTn>
                                        <p:tgtEl>
                                          <p:spTgt spid="2150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nodeType="clickEffect">
                                  <p:stCondLst>
                                    <p:cond delay="0"/>
                                  </p:stCondLst>
                                  <p:iterate type="lt">
                                    <p:tmPct val="10000"/>
                                  </p:iterate>
                                  <p:childTnLst>
                                    <p:set>
                                      <p:cBhvr>
                                        <p:cTn id="24" dur="1" fill="hold">
                                          <p:stCondLst>
                                            <p:cond delay="0"/>
                                          </p:stCondLst>
                                        </p:cTn>
                                        <p:tgtEl>
                                          <p:spTgt spid="21507">
                                            <p:txEl>
                                              <p:pRg st="0" end="0"/>
                                            </p:txEl>
                                          </p:spTgt>
                                        </p:tgtEl>
                                        <p:attrNameLst>
                                          <p:attrName>style.visibility</p:attrName>
                                        </p:attrNameLst>
                                      </p:cBhvr>
                                      <p:to>
                                        <p:strVal val="visible"/>
                                      </p:to>
                                    </p:set>
                                    <p:anim calcmode="lin" valueType="num">
                                      <p:cBhvr>
                                        <p:cTn id="25" dur="500" fill="hold"/>
                                        <p:tgtEl>
                                          <p:spTgt spid="21507">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21507">
                                            <p:txEl>
                                              <p:pRg st="0" end="0"/>
                                            </p:txEl>
                                          </p:spTgt>
                                        </p:tgtEl>
                                        <p:attrNameLst>
                                          <p:attrName>ppt_y</p:attrName>
                                        </p:attrNameLst>
                                      </p:cBhvr>
                                      <p:tavLst>
                                        <p:tav tm="0">
                                          <p:val>
                                            <p:strVal val="#ppt_y"/>
                                          </p:val>
                                        </p:tav>
                                        <p:tav tm="100000">
                                          <p:val>
                                            <p:strVal val="#ppt_y"/>
                                          </p:val>
                                        </p:tav>
                                      </p:tavLst>
                                    </p:anim>
                                    <p:anim calcmode="lin" valueType="num">
                                      <p:cBhvr>
                                        <p:cTn id="27" dur="500" fill="hold"/>
                                        <p:tgtEl>
                                          <p:spTgt spid="21507">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21507">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21507">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0" presetClass="entr" presetSubtype="0" fill="hold" nodeType="clickEffect">
                                  <p:stCondLst>
                                    <p:cond delay="0"/>
                                  </p:stCondLst>
                                  <p:iterate type="lt">
                                    <p:tmAbs val="0"/>
                                  </p:iterate>
                                  <p:childTnLst>
                                    <p:set>
                                      <p:cBhvr>
                                        <p:cTn id="33" dur="1" fill="hold">
                                          <p:stCondLst>
                                            <p:cond delay="0"/>
                                          </p:stCondLst>
                                        </p:cTn>
                                        <p:tgtEl>
                                          <p:spTgt spid="21507">
                                            <p:txEl>
                                              <p:pRg st="1" end="1"/>
                                            </p:txEl>
                                          </p:spTgt>
                                        </p:tgtEl>
                                        <p:attrNameLst>
                                          <p:attrName>style.visibility</p:attrName>
                                        </p:attrNameLst>
                                      </p:cBhvr>
                                      <p:to>
                                        <p:strVal val="visible"/>
                                      </p:to>
                                    </p:set>
                                    <p:animEffect transition="in" filter="fade">
                                      <p:cBhvr>
                                        <p:cTn id="34" dur="800" decel="100000"/>
                                        <p:tgtEl>
                                          <p:spTgt spid="21507">
                                            <p:txEl>
                                              <p:pRg st="1" end="1"/>
                                            </p:txEl>
                                          </p:spTgt>
                                        </p:tgtEl>
                                      </p:cBhvr>
                                    </p:animEffect>
                                    <p:anim calcmode="lin" valueType="num">
                                      <p:cBhvr>
                                        <p:cTn id="35" dur="800" decel="100000" fill="hold"/>
                                        <p:tgtEl>
                                          <p:spTgt spid="21507">
                                            <p:txEl>
                                              <p:pRg st="1" end="1"/>
                                            </p:txEl>
                                          </p:spTgt>
                                        </p:tgtEl>
                                        <p:attrNameLst>
                                          <p:attrName>style.rotation</p:attrName>
                                        </p:attrNameLst>
                                      </p:cBhvr>
                                      <p:tavLst>
                                        <p:tav tm="0">
                                          <p:val>
                                            <p:fltVal val="-90"/>
                                          </p:val>
                                        </p:tav>
                                        <p:tav tm="100000">
                                          <p:val>
                                            <p:fltVal val="0"/>
                                          </p:val>
                                        </p:tav>
                                      </p:tavLst>
                                    </p:anim>
                                    <p:anim calcmode="lin" valueType="num">
                                      <p:cBhvr>
                                        <p:cTn id="36" dur="800" decel="100000" fill="hold"/>
                                        <p:tgtEl>
                                          <p:spTgt spid="21507">
                                            <p:txEl>
                                              <p:pRg st="1" end="1"/>
                                            </p:txEl>
                                          </p:spTgt>
                                        </p:tgtEl>
                                        <p:attrNameLst>
                                          <p:attrName>ppt_x</p:attrName>
                                        </p:attrNameLst>
                                      </p:cBhvr>
                                      <p:tavLst>
                                        <p:tav tm="0">
                                          <p:val>
                                            <p:strVal val="#ppt_x+0.4"/>
                                          </p:val>
                                        </p:tav>
                                        <p:tav tm="100000">
                                          <p:val>
                                            <p:strVal val="#ppt_x-0.05"/>
                                          </p:val>
                                        </p:tav>
                                      </p:tavLst>
                                    </p:anim>
                                    <p:anim calcmode="lin" valueType="num">
                                      <p:cBhvr>
                                        <p:cTn id="37" dur="800" decel="100000" fill="hold"/>
                                        <p:tgtEl>
                                          <p:spTgt spid="21507">
                                            <p:txEl>
                                              <p:pRg st="1" end="1"/>
                                            </p:txEl>
                                          </p:spTgt>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21507">
                                            <p:txEl>
                                              <p:pRg st="1" end="1"/>
                                            </p:txEl>
                                          </p:spTgt>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21507">
                                            <p:txEl>
                                              <p:pRg st="1" end="1"/>
                                            </p:txEl>
                                          </p:spTgt>
                                        </p:tgtEl>
                                        <p:attrNameLst>
                                          <p:attrName>ppt_y</p:attrName>
                                        </p:attrNameLst>
                                      </p:cBhvr>
                                      <p:tavLst>
                                        <p:tav tm="0">
                                          <p:val>
                                            <p:strVal val="#ppt_y+0.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1" presetClass="entr" presetSubtype="0" fill="hold" nodeType="clickEffect">
                                  <p:stCondLst>
                                    <p:cond delay="0"/>
                                  </p:stCondLst>
                                  <p:iterate type="lt">
                                    <p:tmPct val="10000"/>
                                  </p:iterate>
                                  <p:childTnLst>
                                    <p:set>
                                      <p:cBhvr>
                                        <p:cTn id="43" dur="1" fill="hold">
                                          <p:stCondLst>
                                            <p:cond delay="0"/>
                                          </p:stCondLst>
                                        </p:cTn>
                                        <p:tgtEl>
                                          <p:spTgt spid="21507">
                                            <p:txEl>
                                              <p:pRg st="2" end="2"/>
                                            </p:txEl>
                                          </p:spTgt>
                                        </p:tgtEl>
                                        <p:attrNameLst>
                                          <p:attrName>style.visibility</p:attrName>
                                        </p:attrNameLst>
                                      </p:cBhvr>
                                      <p:to>
                                        <p:strVal val="visible"/>
                                      </p:to>
                                    </p:set>
                                    <p:anim calcmode="lin" valueType="num">
                                      <p:cBhvr>
                                        <p:cTn id="44" dur="500" fill="hold"/>
                                        <p:tgtEl>
                                          <p:spTgt spid="21507">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21507">
                                            <p:txEl>
                                              <p:pRg st="2" end="2"/>
                                            </p:txEl>
                                          </p:spTgt>
                                        </p:tgtEl>
                                        <p:attrNameLst>
                                          <p:attrName>ppt_y</p:attrName>
                                        </p:attrNameLst>
                                      </p:cBhvr>
                                      <p:tavLst>
                                        <p:tav tm="0">
                                          <p:val>
                                            <p:strVal val="#ppt_y"/>
                                          </p:val>
                                        </p:tav>
                                        <p:tav tm="100000">
                                          <p:val>
                                            <p:strVal val="#ppt_y"/>
                                          </p:val>
                                        </p:tav>
                                      </p:tavLst>
                                    </p:anim>
                                    <p:anim calcmode="lin" valueType="num">
                                      <p:cBhvr>
                                        <p:cTn id="46" dur="500" fill="hold"/>
                                        <p:tgtEl>
                                          <p:spTgt spid="21507">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21507">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21507">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0" presetClass="entr" presetSubtype="0" fill="hold" nodeType="clickEffect">
                                  <p:stCondLst>
                                    <p:cond delay="0"/>
                                  </p:stCondLst>
                                  <p:childTnLst>
                                    <p:set>
                                      <p:cBhvr>
                                        <p:cTn id="52" dur="1" fill="hold">
                                          <p:stCondLst>
                                            <p:cond delay="0"/>
                                          </p:stCondLst>
                                        </p:cTn>
                                        <p:tgtEl>
                                          <p:spTgt spid="21507">
                                            <p:txEl>
                                              <p:pRg st="3" end="3"/>
                                            </p:txEl>
                                          </p:spTgt>
                                        </p:tgtEl>
                                        <p:attrNameLst>
                                          <p:attrName>style.visibility</p:attrName>
                                        </p:attrNameLst>
                                      </p:cBhvr>
                                      <p:to>
                                        <p:strVal val="visible"/>
                                      </p:to>
                                    </p:set>
                                    <p:animEffect transition="in" filter="fade">
                                      <p:cBhvr>
                                        <p:cTn id="53" dur="800" decel="100000"/>
                                        <p:tgtEl>
                                          <p:spTgt spid="21507">
                                            <p:txEl>
                                              <p:pRg st="3" end="3"/>
                                            </p:txEl>
                                          </p:spTgt>
                                        </p:tgtEl>
                                      </p:cBhvr>
                                    </p:animEffect>
                                    <p:anim calcmode="lin" valueType="num">
                                      <p:cBhvr>
                                        <p:cTn id="54" dur="800" decel="100000" fill="hold"/>
                                        <p:tgtEl>
                                          <p:spTgt spid="21507">
                                            <p:txEl>
                                              <p:pRg st="3" end="3"/>
                                            </p:txEl>
                                          </p:spTgt>
                                        </p:tgtEl>
                                        <p:attrNameLst>
                                          <p:attrName>style.rotation</p:attrName>
                                        </p:attrNameLst>
                                      </p:cBhvr>
                                      <p:tavLst>
                                        <p:tav tm="0">
                                          <p:val>
                                            <p:fltVal val="-90"/>
                                          </p:val>
                                        </p:tav>
                                        <p:tav tm="100000">
                                          <p:val>
                                            <p:fltVal val="0"/>
                                          </p:val>
                                        </p:tav>
                                      </p:tavLst>
                                    </p:anim>
                                    <p:anim calcmode="lin" valueType="num">
                                      <p:cBhvr>
                                        <p:cTn id="55" dur="800" decel="100000" fill="hold"/>
                                        <p:tgtEl>
                                          <p:spTgt spid="21507">
                                            <p:txEl>
                                              <p:pRg st="3" end="3"/>
                                            </p:txEl>
                                          </p:spTgt>
                                        </p:tgtEl>
                                        <p:attrNameLst>
                                          <p:attrName>ppt_x</p:attrName>
                                        </p:attrNameLst>
                                      </p:cBhvr>
                                      <p:tavLst>
                                        <p:tav tm="0">
                                          <p:val>
                                            <p:strVal val="#ppt_x+0.4"/>
                                          </p:val>
                                        </p:tav>
                                        <p:tav tm="100000">
                                          <p:val>
                                            <p:strVal val="#ppt_x-0.05"/>
                                          </p:val>
                                        </p:tav>
                                      </p:tavLst>
                                    </p:anim>
                                    <p:anim calcmode="lin" valueType="num">
                                      <p:cBhvr>
                                        <p:cTn id="56" dur="800" decel="100000" fill="hold"/>
                                        <p:tgtEl>
                                          <p:spTgt spid="21507">
                                            <p:txEl>
                                              <p:pRg st="3" end="3"/>
                                            </p:txEl>
                                          </p:spTgt>
                                        </p:tgtEl>
                                        <p:attrNameLst>
                                          <p:attrName>ppt_y</p:attrName>
                                        </p:attrNameLst>
                                      </p:cBhvr>
                                      <p:tavLst>
                                        <p:tav tm="0">
                                          <p:val>
                                            <p:strVal val="#ppt_y-0.4"/>
                                          </p:val>
                                        </p:tav>
                                        <p:tav tm="100000">
                                          <p:val>
                                            <p:strVal val="#ppt_y+0.1"/>
                                          </p:val>
                                        </p:tav>
                                      </p:tavLst>
                                    </p:anim>
                                    <p:anim calcmode="lin" valueType="num">
                                      <p:cBhvr>
                                        <p:cTn id="57" dur="200" accel="100000" fill="hold">
                                          <p:stCondLst>
                                            <p:cond delay="800"/>
                                          </p:stCondLst>
                                        </p:cTn>
                                        <p:tgtEl>
                                          <p:spTgt spid="21507">
                                            <p:txEl>
                                              <p:pRg st="3" end="3"/>
                                            </p:txEl>
                                          </p:spTgt>
                                        </p:tgtEl>
                                        <p:attrNameLst>
                                          <p:attrName>ppt_x</p:attrName>
                                        </p:attrNameLst>
                                      </p:cBhvr>
                                      <p:tavLst>
                                        <p:tav tm="0">
                                          <p:val>
                                            <p:strVal val="#ppt_x-0.05"/>
                                          </p:val>
                                        </p:tav>
                                        <p:tav tm="100000">
                                          <p:val>
                                            <p:strVal val="#ppt_x"/>
                                          </p:val>
                                        </p:tav>
                                      </p:tavLst>
                                    </p:anim>
                                    <p:anim calcmode="lin" valueType="num">
                                      <p:cBhvr>
                                        <p:cTn id="58" dur="200" accel="100000" fill="hold">
                                          <p:stCondLst>
                                            <p:cond delay="800"/>
                                          </p:stCondLst>
                                        </p:cTn>
                                        <p:tgtEl>
                                          <p:spTgt spid="21507">
                                            <p:txEl>
                                              <p:pRg st="3" end="3"/>
                                            </p:txEl>
                                          </p:spTgt>
                                        </p:tgtEl>
                                        <p:attrNameLst>
                                          <p:attrName>ppt_y</p:attrName>
                                        </p:attrNameLst>
                                      </p:cBhvr>
                                      <p:tavLst>
                                        <p:tav tm="0">
                                          <p:val>
                                            <p:strVal val="#ppt_y+0.1"/>
                                          </p:val>
                                        </p:tav>
                                        <p:tav tm="100000">
                                          <p:val>
                                            <p:strVal val="#ppt_y"/>
                                          </p:val>
                                        </p:tav>
                                      </p:tavLst>
                                    </p:anim>
                                  </p:childTnLst>
                                </p:cTn>
                              </p:par>
                              <p:par>
                                <p:cTn id="59" presetID="30" presetClass="entr" presetSubtype="0" fill="hold" nodeType="withEffect">
                                  <p:stCondLst>
                                    <p:cond delay="0"/>
                                  </p:stCondLst>
                                  <p:childTnLst>
                                    <p:set>
                                      <p:cBhvr>
                                        <p:cTn id="60" dur="1" fill="hold">
                                          <p:stCondLst>
                                            <p:cond delay="0"/>
                                          </p:stCondLst>
                                        </p:cTn>
                                        <p:tgtEl>
                                          <p:spTgt spid="21507">
                                            <p:txEl>
                                              <p:pRg st="4" end="4"/>
                                            </p:txEl>
                                          </p:spTgt>
                                        </p:tgtEl>
                                        <p:attrNameLst>
                                          <p:attrName>style.visibility</p:attrName>
                                        </p:attrNameLst>
                                      </p:cBhvr>
                                      <p:to>
                                        <p:strVal val="visible"/>
                                      </p:to>
                                    </p:set>
                                    <p:animEffect transition="in" filter="fade">
                                      <p:cBhvr>
                                        <p:cTn id="61" dur="800" decel="100000"/>
                                        <p:tgtEl>
                                          <p:spTgt spid="21507">
                                            <p:txEl>
                                              <p:pRg st="4" end="4"/>
                                            </p:txEl>
                                          </p:spTgt>
                                        </p:tgtEl>
                                      </p:cBhvr>
                                    </p:animEffect>
                                    <p:anim calcmode="lin" valueType="num">
                                      <p:cBhvr>
                                        <p:cTn id="62" dur="800" decel="100000" fill="hold"/>
                                        <p:tgtEl>
                                          <p:spTgt spid="21507">
                                            <p:txEl>
                                              <p:pRg st="4" end="4"/>
                                            </p:txEl>
                                          </p:spTgt>
                                        </p:tgtEl>
                                        <p:attrNameLst>
                                          <p:attrName>style.rotation</p:attrName>
                                        </p:attrNameLst>
                                      </p:cBhvr>
                                      <p:tavLst>
                                        <p:tav tm="0">
                                          <p:val>
                                            <p:fltVal val="-90"/>
                                          </p:val>
                                        </p:tav>
                                        <p:tav tm="100000">
                                          <p:val>
                                            <p:fltVal val="0"/>
                                          </p:val>
                                        </p:tav>
                                      </p:tavLst>
                                    </p:anim>
                                    <p:anim calcmode="lin" valueType="num">
                                      <p:cBhvr>
                                        <p:cTn id="63" dur="800" decel="100000" fill="hold"/>
                                        <p:tgtEl>
                                          <p:spTgt spid="21507">
                                            <p:txEl>
                                              <p:pRg st="4" end="4"/>
                                            </p:txEl>
                                          </p:spTgt>
                                        </p:tgtEl>
                                        <p:attrNameLst>
                                          <p:attrName>ppt_x</p:attrName>
                                        </p:attrNameLst>
                                      </p:cBhvr>
                                      <p:tavLst>
                                        <p:tav tm="0">
                                          <p:val>
                                            <p:strVal val="#ppt_x+0.4"/>
                                          </p:val>
                                        </p:tav>
                                        <p:tav tm="100000">
                                          <p:val>
                                            <p:strVal val="#ppt_x-0.05"/>
                                          </p:val>
                                        </p:tav>
                                      </p:tavLst>
                                    </p:anim>
                                    <p:anim calcmode="lin" valueType="num">
                                      <p:cBhvr>
                                        <p:cTn id="64" dur="800" decel="100000" fill="hold"/>
                                        <p:tgtEl>
                                          <p:spTgt spid="21507">
                                            <p:txEl>
                                              <p:pRg st="4" end="4"/>
                                            </p:txEl>
                                          </p:spTgt>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21507">
                                            <p:txEl>
                                              <p:pRg st="4" end="4"/>
                                            </p:txEl>
                                          </p:spTgt>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21507">
                                            <p:txEl>
                                              <p:pRg st="4" end="4"/>
                                            </p:txEl>
                                          </p:spTgt>
                                        </p:tgtEl>
                                        <p:attrNameLst>
                                          <p:attrName>ppt_y</p:attrName>
                                        </p:attrNameLst>
                                      </p:cBhvr>
                                      <p:tavLst>
                                        <p:tav tm="0">
                                          <p:val>
                                            <p:strVal val="#ppt_y+0.1"/>
                                          </p:val>
                                        </p:tav>
                                        <p:tav tm="100000">
                                          <p:val>
                                            <p:strVal val="#ppt_y"/>
                                          </p:val>
                                        </p:tav>
                                      </p:tavLst>
                                    </p:anim>
                                  </p:childTnLst>
                                </p:cTn>
                              </p:par>
                              <p:par>
                                <p:cTn id="67" presetID="30" presetClass="entr" presetSubtype="0" fill="hold" nodeType="withEffect">
                                  <p:stCondLst>
                                    <p:cond delay="0"/>
                                  </p:stCondLst>
                                  <p:childTnLst>
                                    <p:set>
                                      <p:cBhvr>
                                        <p:cTn id="68" dur="1" fill="hold">
                                          <p:stCondLst>
                                            <p:cond delay="0"/>
                                          </p:stCondLst>
                                        </p:cTn>
                                        <p:tgtEl>
                                          <p:spTgt spid="21507">
                                            <p:txEl>
                                              <p:pRg st="6" end="6"/>
                                            </p:txEl>
                                          </p:spTgt>
                                        </p:tgtEl>
                                        <p:attrNameLst>
                                          <p:attrName>style.visibility</p:attrName>
                                        </p:attrNameLst>
                                      </p:cBhvr>
                                      <p:to>
                                        <p:strVal val="visible"/>
                                      </p:to>
                                    </p:set>
                                    <p:animEffect transition="in" filter="fade">
                                      <p:cBhvr>
                                        <p:cTn id="69" dur="800" decel="100000"/>
                                        <p:tgtEl>
                                          <p:spTgt spid="21507">
                                            <p:txEl>
                                              <p:pRg st="6" end="6"/>
                                            </p:txEl>
                                          </p:spTgt>
                                        </p:tgtEl>
                                      </p:cBhvr>
                                    </p:animEffect>
                                    <p:anim calcmode="lin" valueType="num">
                                      <p:cBhvr>
                                        <p:cTn id="70" dur="800" decel="100000" fill="hold"/>
                                        <p:tgtEl>
                                          <p:spTgt spid="21507">
                                            <p:txEl>
                                              <p:pRg st="6" end="6"/>
                                            </p:txEl>
                                          </p:spTgt>
                                        </p:tgtEl>
                                        <p:attrNameLst>
                                          <p:attrName>style.rotation</p:attrName>
                                        </p:attrNameLst>
                                      </p:cBhvr>
                                      <p:tavLst>
                                        <p:tav tm="0">
                                          <p:val>
                                            <p:fltVal val="-90"/>
                                          </p:val>
                                        </p:tav>
                                        <p:tav tm="100000">
                                          <p:val>
                                            <p:fltVal val="0"/>
                                          </p:val>
                                        </p:tav>
                                      </p:tavLst>
                                    </p:anim>
                                    <p:anim calcmode="lin" valueType="num">
                                      <p:cBhvr>
                                        <p:cTn id="71" dur="800" decel="100000" fill="hold"/>
                                        <p:tgtEl>
                                          <p:spTgt spid="21507">
                                            <p:txEl>
                                              <p:pRg st="6" end="6"/>
                                            </p:txEl>
                                          </p:spTgt>
                                        </p:tgtEl>
                                        <p:attrNameLst>
                                          <p:attrName>ppt_x</p:attrName>
                                        </p:attrNameLst>
                                      </p:cBhvr>
                                      <p:tavLst>
                                        <p:tav tm="0">
                                          <p:val>
                                            <p:strVal val="#ppt_x+0.4"/>
                                          </p:val>
                                        </p:tav>
                                        <p:tav tm="100000">
                                          <p:val>
                                            <p:strVal val="#ppt_x-0.05"/>
                                          </p:val>
                                        </p:tav>
                                      </p:tavLst>
                                    </p:anim>
                                    <p:anim calcmode="lin" valueType="num">
                                      <p:cBhvr>
                                        <p:cTn id="72" dur="800" decel="100000" fill="hold"/>
                                        <p:tgtEl>
                                          <p:spTgt spid="21507">
                                            <p:txEl>
                                              <p:pRg st="6" end="6"/>
                                            </p:txEl>
                                          </p:spTgt>
                                        </p:tgtEl>
                                        <p:attrNameLst>
                                          <p:attrName>ppt_y</p:attrName>
                                        </p:attrNameLst>
                                      </p:cBhvr>
                                      <p:tavLst>
                                        <p:tav tm="0">
                                          <p:val>
                                            <p:strVal val="#ppt_y-0.4"/>
                                          </p:val>
                                        </p:tav>
                                        <p:tav tm="100000">
                                          <p:val>
                                            <p:strVal val="#ppt_y+0.1"/>
                                          </p:val>
                                        </p:tav>
                                      </p:tavLst>
                                    </p:anim>
                                    <p:anim calcmode="lin" valueType="num">
                                      <p:cBhvr>
                                        <p:cTn id="73" dur="200" accel="100000" fill="hold">
                                          <p:stCondLst>
                                            <p:cond delay="800"/>
                                          </p:stCondLst>
                                        </p:cTn>
                                        <p:tgtEl>
                                          <p:spTgt spid="21507">
                                            <p:txEl>
                                              <p:pRg st="6" end="6"/>
                                            </p:txEl>
                                          </p:spTgt>
                                        </p:tgtEl>
                                        <p:attrNameLst>
                                          <p:attrName>ppt_x</p:attrName>
                                        </p:attrNameLst>
                                      </p:cBhvr>
                                      <p:tavLst>
                                        <p:tav tm="0">
                                          <p:val>
                                            <p:strVal val="#ppt_x-0.05"/>
                                          </p:val>
                                        </p:tav>
                                        <p:tav tm="100000">
                                          <p:val>
                                            <p:strVal val="#ppt_x"/>
                                          </p:val>
                                        </p:tav>
                                      </p:tavLst>
                                    </p:anim>
                                    <p:anim calcmode="lin" valueType="num">
                                      <p:cBhvr>
                                        <p:cTn id="74" dur="200" accel="100000" fill="hold">
                                          <p:stCondLst>
                                            <p:cond delay="800"/>
                                          </p:stCondLst>
                                        </p:cTn>
                                        <p:tgtEl>
                                          <p:spTgt spid="21507">
                                            <p:txEl>
                                              <p:pRg st="6" end="6"/>
                                            </p:txEl>
                                          </p:spTgt>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副标题 2050"/>
          <p:cNvSpPr>
            <a:spLocks noGrp="1"/>
          </p:cNvSpPr>
          <p:nvPr>
            <p:ph type="subTitle" idx="4294967295"/>
          </p:nvPr>
        </p:nvSpPr>
        <p:spPr>
          <a:xfrm>
            <a:off x="2759075" y="269875"/>
            <a:ext cx="7686675" cy="1314450"/>
          </a:xfrm>
        </p:spPr>
        <p:txBody>
          <a:bodyPr vert="horz" wrap="square" lIns="68580" tIns="34290" rIns="68580" bIns="34290" numCol="1" anchor="t" anchorCtr="0" compatLnSpc="1"/>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Masculinity vs femininity</a:t>
            </a:r>
            <a:endPar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07554" name="图片 2051" descr="manly_arm"/>
          <p:cNvPicPr>
            <a:picLocks noChangeAspect="1"/>
          </p:cNvPicPr>
          <p:nvPr/>
        </p:nvPicPr>
        <p:blipFill>
          <a:blip r:embed="rId1"/>
          <a:stretch>
            <a:fillRect/>
          </a:stretch>
        </p:blipFill>
        <p:spPr>
          <a:xfrm>
            <a:off x="2471738" y="2000250"/>
            <a:ext cx="2808287" cy="2646363"/>
          </a:xfrm>
          <a:prstGeom prst="rect">
            <a:avLst/>
          </a:prstGeom>
          <a:solidFill>
            <a:srgbClr val="00B050"/>
          </a:solidFill>
          <a:ln w="9525">
            <a:noFill/>
          </a:ln>
        </p:spPr>
      </p:pic>
      <p:pic>
        <p:nvPicPr>
          <p:cNvPr id="407555" name="图片 2052" descr="lipstick1"/>
          <p:cNvPicPr>
            <a:picLocks noChangeAspect="1"/>
          </p:cNvPicPr>
          <p:nvPr/>
        </p:nvPicPr>
        <p:blipFill>
          <a:blip r:embed="rId2"/>
          <a:stretch>
            <a:fillRect/>
          </a:stretch>
        </p:blipFill>
        <p:spPr>
          <a:xfrm>
            <a:off x="6959600" y="1951038"/>
            <a:ext cx="3149600" cy="2700337"/>
          </a:xfrm>
          <a:prstGeom prst="rect">
            <a:avLst/>
          </a:prstGeom>
          <a:noFill/>
          <a:ln w="9525">
            <a:noFill/>
          </a:ln>
        </p:spPr>
      </p:pic>
    </p:spTree>
  </p:cSld>
  <p:clrMapOvr>
    <a:masterClrMapping/>
  </p:clrMapOvr>
  <p:transition spd="slow"/>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7" name="Rectangle 2"/>
          <p:cNvSpPr>
            <a:spLocks noGrp="1"/>
          </p:cNvSpPr>
          <p:nvPr>
            <p:ph type="title" idx="4294967295"/>
          </p:nvPr>
        </p:nvSpPr>
        <p:spPr>
          <a:xfrm>
            <a:off x="2587625" y="173038"/>
            <a:ext cx="6496050" cy="857250"/>
          </a:xfrm>
        </p:spPr>
        <p:txBody>
          <a:bodyPr vert="horz" wrap="square" lIns="68580" tIns="34290" rIns="68580" bIns="34290" anchor="ctr" anchorCtr="0"/>
          <a:lstStyle/>
          <a:p>
            <a:r>
              <a:rPr lang="en-US" altLang="zh-CN" sz="2800" dirty="0">
                <a:solidFill>
                  <a:srgbClr val="FF0000"/>
                </a:solidFill>
                <a:latin typeface="Times New Roman" panose="02020603050405020304" pitchFamily="18" charset="0"/>
                <a:ea typeface="宋体" panose="02010600030101010101" pitchFamily="2" charset="-122"/>
              </a:rPr>
              <a:t>Masculinity vs femininity</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408578" name="Rectangle 3"/>
          <p:cNvSpPr>
            <a:spLocks noGrp="1"/>
          </p:cNvSpPr>
          <p:nvPr>
            <p:ph type="body" idx="4294967295"/>
          </p:nvPr>
        </p:nvSpPr>
        <p:spPr>
          <a:xfrm>
            <a:off x="654050" y="1270000"/>
            <a:ext cx="10537825" cy="5426075"/>
          </a:xfrm>
          <a:solidFill>
            <a:schemeClr val="bg1"/>
          </a:solidFill>
        </p:spPr>
        <p:txBody>
          <a:bodyPr vert="horz" wrap="square" lIns="68580" tIns="34290" rIns="68580" bIns="34290" anchor="t" anchorCtr="0"/>
          <a:lstStyle/>
          <a:p>
            <a:pPr marL="0" indent="0">
              <a:buNone/>
            </a:pPr>
            <a:r>
              <a:rPr lang="en-US" altLang="zh-CN" b="0" dirty="0">
                <a:solidFill>
                  <a:srgbClr val="FF0000"/>
                </a:solidFill>
                <a:latin typeface="Times New Roman" panose="02020603050405020304" pitchFamily="18" charset="0"/>
                <a:ea typeface="宋体" panose="02010600030101010101" pitchFamily="2" charset="-122"/>
              </a:rPr>
              <a:t>Masculinity</a:t>
            </a:r>
            <a:r>
              <a:rPr lang="en-US" altLang="zh-CN" b="0" dirty="0">
                <a:solidFill>
                  <a:schemeClr val="tx1"/>
                </a:solidFill>
                <a:latin typeface="Times New Roman" panose="02020603050405020304" pitchFamily="18" charset="0"/>
                <a:ea typeface="宋体" panose="02010600030101010101" pitchFamily="2" charset="-122"/>
              </a:rPr>
              <a:t> is the extent to which the dominant values in a society are </a:t>
            </a:r>
            <a:r>
              <a:rPr lang="en-US" altLang="zh-CN" b="0" u="sng" dirty="0">
                <a:solidFill>
                  <a:schemeClr val="tx1"/>
                </a:solidFill>
                <a:latin typeface="Times New Roman" panose="02020603050405020304" pitchFamily="18" charset="0"/>
                <a:ea typeface="宋体" panose="02010600030101010101" pitchFamily="2" charset="-122"/>
              </a:rPr>
              <a:t>male dominated,</a:t>
            </a:r>
            <a:r>
              <a:rPr lang="en-US" altLang="zh-CN" b="0" dirty="0">
                <a:solidFill>
                  <a:schemeClr val="tx1"/>
                </a:solidFill>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in which </a:t>
            </a:r>
            <a:r>
              <a:rPr lang="en-US" altLang="zh-CN" dirty="0">
                <a:highlight>
                  <a:srgbClr val="FFFF00"/>
                </a:highlight>
                <a:latin typeface="Times New Roman" panose="02020603050405020304" pitchFamily="18" charset="0"/>
                <a:ea typeface="宋体" panose="02010600030101010101" pitchFamily="2" charset="-122"/>
              </a:rPr>
              <a:t>gender roles are clearly distinct</a:t>
            </a:r>
            <a:r>
              <a:rPr lang="en-US" altLang="zh-CN" dirty="0">
                <a:latin typeface="Times New Roman" panose="02020603050405020304" pitchFamily="18" charset="0"/>
                <a:ea typeface="宋体" panose="02010600030101010101" pitchFamily="2" charset="-122"/>
              </a:rPr>
              <a:t> and </a:t>
            </a:r>
            <a:r>
              <a:rPr lang="en-US" altLang="zh-CN" b="0" dirty="0">
                <a:solidFill>
                  <a:schemeClr val="tx1"/>
                </a:solidFill>
                <a:latin typeface="Times New Roman" panose="02020603050405020304" pitchFamily="18" charset="0"/>
                <a:ea typeface="宋体" panose="02010600030101010101" pitchFamily="2" charset="-122"/>
              </a:rPr>
              <a:t>is associated with such behaviors as </a:t>
            </a:r>
            <a:r>
              <a:rPr lang="en-US" altLang="zh-CN" b="0" dirty="0">
                <a:solidFill>
                  <a:schemeClr val="tx1"/>
                </a:solidFill>
                <a:highlight>
                  <a:srgbClr val="00FFFF"/>
                </a:highlight>
                <a:latin typeface="Times New Roman" panose="02020603050405020304" pitchFamily="18" charset="0"/>
                <a:ea typeface="宋体" panose="02010600030101010101" pitchFamily="2" charset="-122"/>
              </a:rPr>
              <a:t>ambition, differentiated sex/gender roles, achievement, competition</a:t>
            </a:r>
            <a:r>
              <a:rPr lang="en-US" altLang="zh-CN" b="0" dirty="0">
                <a:solidFill>
                  <a:schemeClr val="tx1"/>
                </a:solidFill>
                <a:latin typeface="Times New Roman" panose="02020603050405020304" pitchFamily="18" charset="0"/>
                <a:ea typeface="宋体" panose="02010600030101010101" pitchFamily="2" charset="-122"/>
              </a:rPr>
              <a:t>, etc..</a:t>
            </a:r>
            <a:endParaRPr lang="en-US" altLang="zh-CN" b="0" dirty="0">
              <a:solidFill>
                <a:schemeClr val="tx1"/>
              </a:solidFill>
              <a:latin typeface="Times New Roman" panose="02020603050405020304" pitchFamily="18" charset="0"/>
              <a:ea typeface="宋体" panose="02010600030101010101" pitchFamily="2" charset="-122"/>
            </a:endParaRPr>
          </a:p>
          <a:p>
            <a:pPr marL="0" indent="0" algn="just">
              <a:buNone/>
            </a:pPr>
            <a:r>
              <a:rPr lang="en-US" altLang="zh-CN" b="0" i="1" u="sng" dirty="0">
                <a:solidFill>
                  <a:schemeClr val="tx1"/>
                </a:solidFill>
                <a:highlight>
                  <a:srgbClr val="FFFF00"/>
                </a:highlight>
                <a:latin typeface="Times New Roman" panose="02020603050405020304" pitchFamily="18" charset="0"/>
                <a:ea typeface="宋体" panose="02010600030101010101" pitchFamily="2" charset="-122"/>
              </a:rPr>
              <a:t>male chauvinism</a:t>
            </a:r>
            <a:r>
              <a:rPr lang="en-US" altLang="zh-CN" b="0" dirty="0">
                <a:solidFill>
                  <a:schemeClr val="tx1"/>
                </a:solidFill>
                <a:latin typeface="Times New Roman" panose="02020603050405020304" pitchFamily="18" charset="0"/>
                <a:ea typeface="宋体" panose="02010600030101010101" pitchFamily="2" charset="-122"/>
              </a:rPr>
              <a:t>  </a:t>
            </a:r>
            <a:r>
              <a:rPr lang="en-US" altLang="zh-CN" b="0" i="1" dirty="0">
                <a:solidFill>
                  <a:schemeClr val="tx1"/>
                </a:solidFill>
                <a:latin typeface="Times New Roman" panose="02020603050405020304" pitchFamily="18" charset="0"/>
                <a:ea typeface="宋体" panose="02010600030101010101" pitchFamily="2" charset="-122"/>
              </a:rPr>
              <a:t>[ˌmeɪl ˈʃəʊvɪnɪzəm]</a:t>
            </a:r>
            <a:endParaRPr lang="en-US" altLang="zh-CN" b="0" i="1" dirty="0">
              <a:solidFill>
                <a:schemeClr val="tx1"/>
              </a:solidFill>
              <a:latin typeface="Times New Roman" panose="02020603050405020304" pitchFamily="18" charset="0"/>
              <a:ea typeface="宋体" panose="02010600030101010101" pitchFamily="2" charset="-122"/>
            </a:endParaRPr>
          </a:p>
          <a:p>
            <a:pPr marL="0" indent="0" algn="just">
              <a:buNone/>
            </a:pPr>
            <a:r>
              <a:rPr lang="en-US" altLang="zh-CN" b="0" i="1" u="sng" dirty="0">
                <a:solidFill>
                  <a:schemeClr val="tx1"/>
                </a:solidFill>
                <a:latin typeface="Times New Roman" panose="02020603050405020304" pitchFamily="18" charset="0"/>
                <a:ea typeface="宋体" panose="02010600030101010101" pitchFamily="2" charset="-122"/>
              </a:rPr>
              <a:t>sexism</a:t>
            </a:r>
            <a:r>
              <a:rPr lang="en-US" altLang="zh-CN" b="0" i="1" dirty="0">
                <a:solidFill>
                  <a:schemeClr val="tx1"/>
                </a:solidFill>
                <a:latin typeface="Times New Roman" panose="02020603050405020304" pitchFamily="18" charset="0"/>
                <a:ea typeface="宋体" panose="02010600030101010101" pitchFamily="2" charset="-122"/>
              </a:rPr>
              <a:t>  [ˈseksɪzəm] </a:t>
            </a:r>
            <a:endParaRPr lang="en-US" altLang="zh-CN" b="0" i="1" dirty="0">
              <a:solidFill>
                <a:schemeClr val="tx1"/>
              </a:solidFill>
              <a:latin typeface="Times New Roman" panose="02020603050405020304" pitchFamily="18" charset="0"/>
              <a:ea typeface="宋体" panose="02010600030101010101" pitchFamily="2" charset="-122"/>
            </a:endParaRPr>
          </a:p>
          <a:p>
            <a:pPr marL="0" indent="0" algn="just">
              <a:buNone/>
            </a:pPr>
            <a:r>
              <a:rPr lang="en-US" altLang="zh-CN" b="0" dirty="0">
                <a:solidFill>
                  <a:srgbClr val="FF0000"/>
                </a:solidFill>
                <a:latin typeface="Times New Roman" panose="02020603050405020304" pitchFamily="18" charset="0"/>
                <a:ea typeface="宋体" panose="02010600030101010101" pitchFamily="2" charset="-122"/>
              </a:rPr>
              <a:t>Femininity</a:t>
            </a:r>
            <a:r>
              <a:rPr lang="en-US" altLang="zh-CN" b="0" dirty="0">
                <a:solidFill>
                  <a:schemeClr val="tx1"/>
                </a:solidFill>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standing for a society in which </a:t>
            </a:r>
            <a:r>
              <a:rPr lang="en-US" altLang="zh-CN" dirty="0">
                <a:highlight>
                  <a:srgbClr val="FFFF00"/>
                </a:highlight>
                <a:latin typeface="Times New Roman" panose="02020603050405020304" pitchFamily="18" charset="0"/>
                <a:ea typeface="宋体" panose="02010600030101010101" pitchFamily="2" charset="-122"/>
              </a:rPr>
              <a:t>gender roles overlap</a:t>
            </a:r>
            <a:r>
              <a:rPr lang="en-US" altLang="zh-CN" dirty="0">
                <a:latin typeface="Times New Roman" panose="02020603050405020304" pitchFamily="18" charset="0"/>
                <a:ea typeface="宋体" panose="02010600030101010101" pitchFamily="2" charset="-122"/>
              </a:rPr>
              <a:t> (</a:t>
            </a:r>
            <a:r>
              <a:rPr lang="en-US" altLang="zh-CN" b="0" dirty="0">
                <a:solidFill>
                  <a:schemeClr val="tx1"/>
                </a:solidFill>
                <a:latin typeface="Times New Roman" panose="02020603050405020304" pitchFamily="18" charset="0"/>
                <a:ea typeface="宋体" panose="02010600030101010101" pitchFamily="2" charset="-122"/>
              </a:rPr>
              <a:t>also called girlishness, womanliness or womanhood) is </a:t>
            </a:r>
            <a:r>
              <a:rPr lang="en-US" altLang="zh-CN" b="0" u="sng" dirty="0">
                <a:solidFill>
                  <a:schemeClr val="tx1"/>
                </a:solidFill>
                <a:latin typeface="Times New Roman" panose="02020603050405020304" pitchFamily="18" charset="0"/>
                <a:ea typeface="宋体" panose="02010600030101010101" pitchFamily="2" charset="-122"/>
              </a:rPr>
              <a:t>a set of attributes</a:t>
            </a:r>
            <a:r>
              <a:rPr lang="en-US" altLang="zh-CN" b="0" dirty="0">
                <a:solidFill>
                  <a:schemeClr val="tx1"/>
                </a:solidFill>
                <a:latin typeface="Times New Roman" panose="02020603050405020304" pitchFamily="18" charset="0"/>
                <a:ea typeface="宋体" panose="02010600030101010101" pitchFamily="2" charset="-122"/>
              </a:rPr>
              <a:t>, </a:t>
            </a:r>
            <a:r>
              <a:rPr lang="en-US" altLang="zh-CN" b="0" dirty="0">
                <a:solidFill>
                  <a:schemeClr val="tx1"/>
                </a:solidFill>
                <a:highlight>
                  <a:srgbClr val="00FFFF"/>
                </a:highlight>
                <a:latin typeface="Times New Roman" panose="02020603050405020304" pitchFamily="18" charset="0"/>
                <a:ea typeface="宋体" panose="02010600030101010101" pitchFamily="2" charset="-122"/>
              </a:rPr>
              <a:t>behaviors (caring and nurturing) </a:t>
            </a:r>
            <a:r>
              <a:rPr lang="en-US" altLang="zh-CN" b="0" dirty="0">
                <a:solidFill>
                  <a:schemeClr val="tx1"/>
                </a:solidFill>
                <a:latin typeface="Times New Roman" panose="02020603050405020304" pitchFamily="18" charset="0"/>
                <a:ea typeface="宋体" panose="02010600030101010101" pitchFamily="2" charset="-122"/>
              </a:rPr>
              <a:t>, and roles generally </a:t>
            </a:r>
            <a:r>
              <a:rPr lang="en-US" altLang="zh-CN" b="0" u="sng" dirty="0">
                <a:solidFill>
                  <a:schemeClr val="tx1"/>
                </a:solidFill>
                <a:highlight>
                  <a:srgbClr val="00FFFF"/>
                </a:highlight>
                <a:latin typeface="Times New Roman" panose="02020603050405020304" pitchFamily="18" charset="0"/>
                <a:ea typeface="宋体" panose="02010600030101010101" pitchFamily="2" charset="-122"/>
              </a:rPr>
              <a:t>associated with girls and women</a:t>
            </a:r>
            <a:r>
              <a:rPr lang="en-US" altLang="zh-CN" b="0" dirty="0">
                <a:solidFill>
                  <a:schemeClr val="tx1"/>
                </a:solidFill>
                <a:latin typeface="Times New Roman" panose="02020603050405020304" pitchFamily="18" charset="0"/>
                <a:ea typeface="宋体" panose="02010600030101010101" pitchFamily="2" charset="-122"/>
              </a:rPr>
              <a:t>.</a:t>
            </a:r>
            <a:endParaRPr lang="en-US" altLang="zh-CN" b="0" dirty="0">
              <a:solidFill>
                <a:schemeClr val="tx1"/>
              </a:solidFill>
              <a:latin typeface="Times New Roman" panose="02020603050405020304" pitchFamily="18" charset="0"/>
              <a:ea typeface="宋体" panose="02010600030101010101" pitchFamily="2" charset="-122"/>
            </a:endParaRPr>
          </a:p>
          <a:p>
            <a:pPr marL="0" indent="0" algn="just">
              <a:buNone/>
            </a:pPr>
            <a:endParaRPr lang="en-US" altLang="zh-CN"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spd="slow"/>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7" name="Rectangle 2"/>
          <p:cNvSpPr>
            <a:spLocks noGrp="1"/>
          </p:cNvSpPr>
          <p:nvPr>
            <p:ph type="title" idx="4294967295"/>
          </p:nvPr>
        </p:nvSpPr>
        <p:spPr>
          <a:xfrm>
            <a:off x="2587625" y="173038"/>
            <a:ext cx="6496050" cy="857250"/>
          </a:xfrm>
        </p:spPr>
        <p:txBody>
          <a:bodyPr vert="horz" wrap="square" lIns="68580" tIns="34290" rIns="68580" bIns="34290" anchor="ctr" anchorCtr="0"/>
          <a:lstStyle/>
          <a:p>
            <a:r>
              <a:rPr lang="en-US" altLang="zh-CN" sz="2800" dirty="0">
                <a:solidFill>
                  <a:srgbClr val="FF0000"/>
                </a:solidFill>
                <a:latin typeface="Times New Roman" panose="02020603050405020304" pitchFamily="18" charset="0"/>
                <a:ea typeface="宋体" panose="02010600030101010101" pitchFamily="2" charset="-122"/>
              </a:rPr>
              <a:t>Masculinity vs femininity</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408578" name="Rectangle 3"/>
          <p:cNvSpPr>
            <a:spLocks noGrp="1"/>
          </p:cNvSpPr>
          <p:nvPr>
            <p:ph type="body" idx="4294967295"/>
          </p:nvPr>
        </p:nvSpPr>
        <p:spPr>
          <a:xfrm>
            <a:off x="654050" y="1270000"/>
            <a:ext cx="10537825" cy="5426075"/>
          </a:xfrm>
          <a:solidFill>
            <a:schemeClr val="bg1"/>
          </a:solidFill>
        </p:spPr>
        <p:txBody>
          <a:bodyPr vert="horz" wrap="square" lIns="68580" tIns="34290" rIns="68580" bIns="34290" anchor="t" anchorCtr="0"/>
          <a:lstStyle/>
          <a:p>
            <a:pPr marL="0" indent="0">
              <a:buNone/>
            </a:pPr>
            <a:r>
              <a:rPr lang="en-US" altLang="zh-CN" b="0" dirty="0">
                <a:solidFill>
                  <a:srgbClr val="FF0000"/>
                </a:solidFill>
                <a:latin typeface="Times New Roman" panose="02020603050405020304" pitchFamily="18" charset="0"/>
                <a:ea typeface="宋体" panose="02010600030101010101" pitchFamily="2" charset="-122"/>
              </a:rPr>
              <a:t>Masculinity</a:t>
            </a:r>
            <a:r>
              <a:rPr lang="en-US" altLang="zh-CN" b="0" dirty="0">
                <a:solidFill>
                  <a:schemeClr val="tx1"/>
                </a:solidFill>
                <a:latin typeface="Times New Roman" panose="02020603050405020304" pitchFamily="18" charset="0"/>
                <a:ea typeface="宋体" panose="02010600030101010101" pitchFamily="2" charset="-122"/>
              </a:rPr>
              <a:t> is the extent to which the dominant values in a society are </a:t>
            </a:r>
            <a:r>
              <a:rPr lang="en-US" altLang="zh-CN" b="0" u="sng" dirty="0">
                <a:solidFill>
                  <a:schemeClr val="tx1"/>
                </a:solidFill>
                <a:latin typeface="Times New Roman" panose="02020603050405020304" pitchFamily="18" charset="0"/>
                <a:ea typeface="宋体" panose="02010600030101010101" pitchFamily="2" charset="-122"/>
              </a:rPr>
              <a:t>male dominated</a:t>
            </a:r>
            <a:r>
              <a:rPr lang="en-US" altLang="zh-CN" b="0" dirty="0">
                <a:solidFill>
                  <a:schemeClr val="tx1"/>
                </a:solidFill>
                <a:latin typeface="Times New Roman" panose="02020603050405020304" pitchFamily="18" charset="0"/>
                <a:ea typeface="宋体" panose="02010600030101010101" pitchFamily="2" charset="-122"/>
              </a:rPr>
              <a:t>.</a:t>
            </a:r>
            <a:endParaRPr lang="en-US" altLang="zh-CN" b="0" dirty="0">
              <a:solidFill>
                <a:schemeClr val="tx1"/>
              </a:solidFill>
              <a:latin typeface="Times New Roman" panose="02020603050405020304" pitchFamily="18" charset="0"/>
              <a:ea typeface="宋体" panose="02010600030101010101" pitchFamily="2" charset="-122"/>
            </a:endParaRPr>
          </a:p>
          <a:p>
            <a:pPr marL="0" indent="0" algn="just">
              <a:buNone/>
            </a:pPr>
            <a:endParaRPr lang="en-US" altLang="zh-CN" b="0" i="1" u="sng" dirty="0">
              <a:solidFill>
                <a:schemeClr val="tx1"/>
              </a:solidFill>
              <a:highlight>
                <a:srgbClr val="FFFF00"/>
              </a:highlight>
              <a:latin typeface="Times New Roman" panose="02020603050405020304" pitchFamily="18" charset="0"/>
              <a:ea typeface="宋体" panose="02010600030101010101" pitchFamily="2" charset="-122"/>
            </a:endParaRPr>
          </a:p>
          <a:p>
            <a:pPr marL="0" indent="0">
              <a:buNone/>
            </a:pPr>
            <a:endParaRPr lang="en-US" altLang="zh-CN" b="0" dirty="0">
              <a:solidFill>
                <a:schemeClr val="tx1"/>
              </a:solidFill>
              <a:highlight>
                <a:srgbClr val="00FFFF"/>
              </a:highlight>
              <a:latin typeface="Times New Roman" panose="02020603050405020304" pitchFamily="18" charset="0"/>
              <a:ea typeface="宋体" panose="02010600030101010101" pitchFamily="2" charset="-122"/>
            </a:endParaRPr>
          </a:p>
          <a:p>
            <a:pPr marL="0" indent="0">
              <a:buNone/>
            </a:pPr>
            <a:r>
              <a:rPr lang="en-US" altLang="zh-CN" b="0" dirty="0">
                <a:solidFill>
                  <a:schemeClr val="tx1"/>
                </a:solidFill>
                <a:highlight>
                  <a:srgbClr val="00FFFF"/>
                </a:highlight>
                <a:latin typeface="Times New Roman" panose="02020603050405020304" pitchFamily="18" charset="0"/>
                <a:ea typeface="宋体" panose="02010600030101010101" pitchFamily="2" charset="-122"/>
              </a:rPr>
              <a:t>True or False?</a:t>
            </a:r>
            <a:endParaRPr lang="en-US" altLang="zh-CN" b="0" dirty="0">
              <a:solidFill>
                <a:schemeClr val="tx1"/>
              </a:solidFill>
              <a:highlight>
                <a:srgbClr val="00FFFF"/>
              </a:highlight>
              <a:latin typeface="Times New Roman" panose="02020603050405020304" pitchFamily="18" charset="0"/>
              <a:ea typeface="宋体" panose="02010600030101010101" pitchFamily="2" charset="-122"/>
            </a:endParaRPr>
          </a:p>
          <a:p>
            <a:pPr marL="0" indent="0">
              <a:buNone/>
            </a:pPr>
            <a:r>
              <a:rPr lang="en-US" altLang="zh-CN" b="0" dirty="0">
                <a:solidFill>
                  <a:srgbClr val="FF0000"/>
                </a:solidFill>
                <a:latin typeface="Times New Roman" panose="02020603050405020304" pitchFamily="18" charset="0"/>
                <a:ea typeface="宋体" panose="02010600030101010101" pitchFamily="2" charset="-122"/>
              </a:rPr>
              <a:t>Femininity</a:t>
            </a:r>
            <a:r>
              <a:rPr lang="en-US" altLang="zh-CN" b="0" dirty="0">
                <a:solidFill>
                  <a:schemeClr val="tx1"/>
                </a:solidFill>
                <a:latin typeface="Times New Roman" panose="02020603050405020304" pitchFamily="18" charset="0"/>
                <a:ea typeface="宋体" panose="02010600030101010101" pitchFamily="2" charset="-122"/>
              </a:rPr>
              <a:t> </a:t>
            </a:r>
            <a:r>
              <a:rPr lang="en-US" altLang="zh-CN" b="0" dirty="0">
                <a:solidFill>
                  <a:schemeClr val="tx1"/>
                </a:solidFill>
                <a:latin typeface="Times New Roman" panose="02020603050405020304" pitchFamily="18" charset="0"/>
                <a:ea typeface="宋体" panose="02010600030101010101" pitchFamily="2" charset="-122"/>
                <a:sym typeface="+mn-ea"/>
              </a:rPr>
              <a:t> is the extent to which the dominant values in a society are </a:t>
            </a:r>
            <a:r>
              <a:rPr lang="en-US" altLang="zh-CN" b="0" u="sng" dirty="0">
                <a:solidFill>
                  <a:schemeClr val="tx1"/>
                </a:solidFill>
                <a:highlight>
                  <a:srgbClr val="00FFFF"/>
                </a:highlight>
                <a:latin typeface="Times New Roman" panose="02020603050405020304" pitchFamily="18" charset="0"/>
                <a:ea typeface="宋体" panose="02010600030101010101" pitchFamily="2" charset="-122"/>
                <a:sym typeface="+mn-ea"/>
              </a:rPr>
              <a:t>female</a:t>
            </a:r>
            <a:r>
              <a:rPr lang="en-US" altLang="zh-CN" b="0" u="sng" dirty="0">
                <a:solidFill>
                  <a:schemeClr val="tx1"/>
                </a:solidFill>
                <a:latin typeface="Times New Roman" panose="02020603050405020304" pitchFamily="18" charset="0"/>
                <a:ea typeface="宋体" panose="02010600030101010101" pitchFamily="2" charset="-122"/>
                <a:sym typeface="+mn-ea"/>
              </a:rPr>
              <a:t> dominated</a:t>
            </a:r>
            <a:r>
              <a:rPr lang="en-US" altLang="zh-CN" b="0" dirty="0">
                <a:solidFill>
                  <a:schemeClr val="tx1"/>
                </a:solidFill>
                <a:latin typeface="Times New Roman" panose="02020603050405020304" pitchFamily="18" charset="0"/>
                <a:ea typeface="宋体" panose="02010600030101010101" pitchFamily="2" charset="-122"/>
                <a:sym typeface="+mn-ea"/>
              </a:rPr>
              <a:t>.</a:t>
            </a:r>
            <a:endParaRPr lang="en-US" altLang="zh-CN"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spd="slow"/>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1" name="Rectangle 3"/>
          <p:cNvSpPr>
            <a:spLocks noGrp="1"/>
          </p:cNvSpPr>
          <p:nvPr>
            <p:ph type="body" idx="4294967295"/>
          </p:nvPr>
        </p:nvSpPr>
        <p:spPr>
          <a:xfrm>
            <a:off x="1028700" y="1621155"/>
            <a:ext cx="9923780" cy="3746500"/>
          </a:xfrm>
          <a:solidFill>
            <a:schemeClr val="bg1"/>
          </a:solidFill>
        </p:spPr>
        <p:txBody>
          <a:bodyPr vert="horz" wrap="square" lIns="68580" tIns="34290" rIns="68580" bIns="34290" anchor="t" anchorCtr="0"/>
          <a:lstStyle/>
          <a:p>
            <a:pPr marL="0" indent="0">
              <a:lnSpc>
                <a:spcPct val="150000"/>
              </a:lnSpc>
              <a:buNone/>
            </a:pPr>
            <a:endParaRPr lang="en-US" altLang="zh-CN" b="0" dirty="0">
              <a:solidFill>
                <a:schemeClr val="tx1"/>
              </a:solidFill>
              <a:latin typeface="Times New Roman" panose="02020603050405020304" pitchFamily="18" charset="0"/>
              <a:ea typeface="宋体" panose="02010600030101010101" pitchFamily="2" charset="-122"/>
            </a:endParaRPr>
          </a:p>
          <a:p>
            <a:pPr marL="0" indent="0" algn="just">
              <a:lnSpc>
                <a:spcPct val="150000"/>
              </a:lnSpc>
              <a:buNone/>
            </a:pPr>
            <a:r>
              <a:rPr lang="en-US" altLang="zh-CN" dirty="0">
                <a:latin typeface="Times New Roman" panose="02020603050405020304" pitchFamily="18" charset="0"/>
                <a:ea typeface="宋体" panose="02010600030101010101" pitchFamily="2" charset="-122"/>
              </a:rPr>
              <a:t>Read the following ancient Chinese sayings and try to analyze ancient China belonged to a nation of masculinity or femininity.  </a:t>
            </a:r>
            <a:endParaRPr lang="en-US" altLang="zh-CN" b="0" dirty="0">
              <a:solidFill>
                <a:schemeClr val="tx1"/>
              </a:solidFill>
              <a:latin typeface="Times New Roman" panose="02020603050405020304" pitchFamily="18" charset="0"/>
              <a:ea typeface="宋体" panose="02010600030101010101" pitchFamily="2" charset="-122"/>
            </a:endParaRPr>
          </a:p>
        </p:txBody>
      </p:sp>
      <p:sp>
        <p:nvSpPr>
          <p:cNvPr id="409602" name="副标题 2050"/>
          <p:cNvSpPr txBox="1"/>
          <p:nvPr/>
        </p:nvSpPr>
        <p:spPr>
          <a:xfrm>
            <a:off x="2535238" y="461963"/>
            <a:ext cx="7686675" cy="1314450"/>
          </a:xfrm>
          <a:prstGeom prst="rect">
            <a:avLst/>
          </a:prstGeom>
          <a:noFill/>
          <a:ln w="9525">
            <a:noFill/>
          </a:ln>
        </p:spPr>
        <p:txBody>
          <a:bodyPr lIns="68580" tIns="34290" rIns="68580" bIns="34290" anchor="t" anchorCtr="0"/>
          <a:lstStyle/>
          <a:p>
            <a:pPr eaLnBrk="0" hangingPunct="0">
              <a:spcBef>
                <a:spcPct val="20000"/>
              </a:spcBef>
              <a:buClr>
                <a:schemeClr val="tx1"/>
              </a:buClr>
            </a:pPr>
            <a:r>
              <a:rPr lang="en-US" altLang="zh-CN" sz="2800" b="1" dirty="0">
                <a:solidFill>
                  <a:srgbClr val="FF0000"/>
                </a:solidFill>
                <a:latin typeface="Times New Roman" panose="02020603050405020304" pitchFamily="18" charset="0"/>
              </a:rPr>
              <a:t>Masculinity vs Femininity</a:t>
            </a:r>
            <a:endParaRPr lang="en-US" altLang="zh-CN" sz="2800" b="1" dirty="0">
              <a:solidFill>
                <a:srgbClr val="FF0000"/>
              </a:solidFill>
              <a:latin typeface="Times New Roman" panose="02020603050405020304" pitchFamily="18" charset="0"/>
            </a:endParaRP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Rectangle 2"/>
          <p:cNvSpPr>
            <a:spLocks noGrp="1"/>
          </p:cNvSpPr>
          <p:nvPr>
            <p:ph type="title"/>
          </p:nvPr>
        </p:nvSpPr>
        <p:spPr/>
        <p:txBody>
          <a:bodyPr vert="horz" wrap="square" lIns="91440" tIns="45720" rIns="91440" bIns="45720" anchor="ctr" anchorCtr="0"/>
          <a:lstStyle/>
          <a:p>
            <a:pPr>
              <a:lnSpc>
                <a:spcPct val="150000"/>
              </a:lnSpc>
            </a:pPr>
            <a:r>
              <a:rPr lang="en-US" altLang="zh-CN" sz="2800" dirty="0">
                <a:solidFill>
                  <a:srgbClr val="000000"/>
                </a:solidFill>
                <a:latin typeface="Times New Roman" panose="02020603050405020304" pitchFamily="18" charset="0"/>
                <a:ea typeface="宋体" panose="02010600030101010101" pitchFamily="2" charset="-122"/>
              </a:rPr>
              <a:t>The Axial Age</a:t>
            </a:r>
            <a:endParaRPr lang="en-US" altLang="zh-CN" sz="2800" dirty="0">
              <a:solidFill>
                <a:srgbClr val="000000"/>
              </a:solidFill>
              <a:latin typeface="Times New Roman" panose="02020603050405020304" pitchFamily="18" charset="0"/>
              <a:ea typeface="宋体" panose="02010600030101010101" pitchFamily="2" charset="-122"/>
            </a:endParaRPr>
          </a:p>
        </p:txBody>
      </p:sp>
      <p:sp>
        <p:nvSpPr>
          <p:cNvPr id="286722" name="Rectangle 3"/>
          <p:cNvSpPr>
            <a:spLocks noGrp="1"/>
          </p:cNvSpPr>
          <p:nvPr>
            <p:ph idx="1"/>
          </p:nvPr>
        </p:nvSpPr>
        <p:spPr/>
        <p:txBody>
          <a:bodyPr vert="horz" wrap="square" lIns="91440" tIns="45720" rIns="91440" bIns="45720" anchor="t" anchorCtr="0"/>
          <a:lstStyle/>
          <a:p>
            <a:pPr>
              <a:lnSpc>
                <a:spcPct val="200000"/>
              </a:lnSpc>
            </a:pPr>
            <a:r>
              <a:rPr lang="en-US" altLang="zh-CN" b="0" dirty="0">
                <a:latin typeface="Times New Roman" panose="02020603050405020304" pitchFamily="18" charset="0"/>
                <a:ea typeface="宋体" panose="02010600030101010101" pitchFamily="2" charset="-122"/>
              </a:rPr>
              <a:t>Each culture is </a:t>
            </a:r>
            <a:r>
              <a:rPr lang="en-US" altLang="zh-CN" b="0" dirty="0">
                <a:solidFill>
                  <a:srgbClr val="FF0000"/>
                </a:solidFill>
                <a:latin typeface="Times New Roman" panose="02020603050405020304" pitchFamily="18" charset="0"/>
                <a:ea typeface="宋体" panose="02010600030101010101" pitchFamily="2" charset="-122"/>
              </a:rPr>
              <a:t>like a stream </a:t>
            </a:r>
            <a:r>
              <a:rPr lang="en-US" altLang="zh-CN" b="0" dirty="0">
                <a:latin typeface="Times New Roman" panose="02020603050405020304" pitchFamily="18" charset="0"/>
                <a:ea typeface="宋体" panose="02010600030101010101" pitchFamily="2" charset="-122"/>
              </a:rPr>
              <a:t>which flows from its source.</a:t>
            </a:r>
            <a:endParaRPr lang="en-US" altLang="zh-CN" b="0" dirty="0">
              <a:latin typeface="Times New Roman" panose="02020603050405020304" pitchFamily="18" charset="0"/>
              <a:ea typeface="宋体" panose="02010600030101010101" pitchFamily="2" charset="-122"/>
            </a:endParaRPr>
          </a:p>
          <a:p>
            <a:pPr>
              <a:lnSpc>
                <a:spcPct val="200000"/>
              </a:lnSpc>
            </a:pPr>
            <a:r>
              <a:rPr lang="en-US" altLang="zh-CN" b="0" dirty="0">
                <a:latin typeface="Times New Roman" panose="02020603050405020304" pitchFamily="18" charset="0"/>
                <a:ea typeface="宋体" panose="02010600030101010101" pitchFamily="2" charset="-122"/>
              </a:rPr>
              <a:t>The </a:t>
            </a:r>
            <a:r>
              <a:rPr lang="en-US" altLang="zh-CN" b="0" dirty="0">
                <a:solidFill>
                  <a:srgbClr val="FF0000"/>
                </a:solidFill>
                <a:latin typeface="Times New Roman" panose="02020603050405020304" pitchFamily="18" charset="0"/>
                <a:ea typeface="宋体" panose="02010600030101010101" pitchFamily="2" charset="-122"/>
              </a:rPr>
              <a:t>source </a:t>
            </a:r>
            <a:r>
              <a:rPr lang="en-US" altLang="zh-CN" b="0" dirty="0">
                <a:latin typeface="Times New Roman" panose="02020603050405020304" pitchFamily="18" charset="0"/>
                <a:ea typeface="宋体" panose="02010600030101010101" pitchFamily="2" charset="-122"/>
              </a:rPr>
              <a:t>plays an essential part in determining the specific spirit of culture.</a:t>
            </a:r>
            <a:endParaRPr lang="en-US" altLang="zh-CN" b="0" dirty="0">
              <a:latin typeface="Times New Roman" panose="02020603050405020304" pitchFamily="18" charset="0"/>
              <a:ea typeface="宋体" panose="02010600030101010101" pitchFamily="2" charset="-122"/>
            </a:endParaRPr>
          </a:p>
          <a:p>
            <a:pPr>
              <a:lnSpc>
                <a:spcPct val="200000"/>
              </a:lnSpc>
            </a:pPr>
            <a:r>
              <a:rPr lang="en-US" altLang="zh-CN" b="0" dirty="0">
                <a:latin typeface="Times New Roman" panose="02020603050405020304" pitchFamily="18" charset="0"/>
                <a:ea typeface="宋体" panose="02010600030101010101" pitchFamily="2" charset="-122"/>
              </a:rPr>
              <a:t>The source should </a:t>
            </a:r>
            <a:r>
              <a:rPr lang="en-US" altLang="zh-CN" b="0" dirty="0">
                <a:solidFill>
                  <a:srgbClr val="FF0000"/>
                </a:solidFill>
                <a:latin typeface="Times New Roman" panose="02020603050405020304" pitchFamily="18" charset="0"/>
                <a:ea typeface="宋体" panose="02010600030101010101" pitchFamily="2" charset="-122"/>
              </a:rPr>
              <a:t>never be neglected </a:t>
            </a:r>
            <a:r>
              <a:rPr lang="en-US" altLang="zh-CN" b="0" dirty="0">
                <a:latin typeface="Times New Roman" panose="02020603050405020304" pitchFamily="18" charset="0"/>
                <a:ea typeface="宋体" panose="02010600030101010101" pitchFamily="2" charset="-122"/>
              </a:rPr>
              <a:t>in our study of culture.</a:t>
            </a:r>
            <a:endParaRPr lang="en-US" altLang="zh-CN" b="0"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5" name="Rectangle 2"/>
          <p:cNvSpPr>
            <a:spLocks noGrp="1"/>
          </p:cNvSpPr>
          <p:nvPr>
            <p:ph type="title" idx="4294967295"/>
          </p:nvPr>
        </p:nvSpPr>
        <p:spPr>
          <a:xfrm>
            <a:off x="2363788" y="149225"/>
            <a:ext cx="8229600" cy="855663"/>
          </a:xfrm>
        </p:spPr>
        <p:txBody>
          <a:bodyPr vert="horz" wrap="square" lIns="68580" tIns="34290" rIns="68580" bIns="34290" anchor="ctr" anchorCtr="0"/>
          <a:lstStyle/>
          <a:p>
            <a:r>
              <a:rPr lang="en-US" altLang="zh-CN" sz="2800" dirty="0">
                <a:solidFill>
                  <a:srgbClr val="FF0000"/>
                </a:solidFill>
                <a:latin typeface="Times New Roman" panose="02020603050405020304" pitchFamily="18" charset="0"/>
                <a:ea typeface="宋体" panose="02010600030101010101" pitchFamily="2" charset="-122"/>
              </a:rPr>
              <a:t>Three Obediences and Four Virtues</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28675" name="Rectangle 3"/>
          <p:cNvSpPr>
            <a:spLocks noGrp="1" noChangeArrowheads="1"/>
          </p:cNvSpPr>
          <p:nvPr>
            <p:ph type="body" sz="half" idx="4294967295"/>
          </p:nvPr>
        </p:nvSpPr>
        <p:spPr>
          <a:xfrm>
            <a:off x="939800" y="1084580"/>
            <a:ext cx="10176510" cy="5567680"/>
          </a:xfrm>
          <a:solidFill>
            <a:schemeClr val="bg1"/>
          </a:solidFill>
        </p:spPr>
        <p:txBody>
          <a:bodyPr vert="horz" wrap="square" lIns="68580" tIns="34290" rIns="68580" bIns="34290" numCol="1" anchor="t" anchorCtr="0" compatLnSpc="1"/>
          <a:lstStyle/>
          <a:p>
            <a:pPr marL="342900" marR="0" lvl="0" indent="-342900" algn="just"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A women's subordination to father, husband, and son</a:t>
            </a:r>
            <a:endPar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妇德</a:t>
            </a:r>
            <a:r>
              <a:rPr kumimoji="0" lang="zh-CN" altLang="en-US"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就是守节操，“从一而终”，“一女不嫁二夫”。</a:t>
            </a: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妇言</a:t>
            </a:r>
            <a:r>
              <a:rPr kumimoji="0" lang="zh-CN" altLang="en-US"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是要求妇女语言美，讲话讲究分寸、得体，不讲粗话。</a:t>
            </a: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妇容</a:t>
            </a:r>
            <a:r>
              <a:rPr kumimoji="0" lang="zh-CN" altLang="en-US"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是女性的容貌美，“女为悦己者容”，要以端庄娴雅的容貌取悦于丈夫。</a:t>
            </a: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妇功</a:t>
            </a:r>
            <a:r>
              <a:rPr kumimoji="0" lang="zh-CN" altLang="en-US"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是指劳动，如纺纱、织布、缝纫、刺绣等。</a:t>
            </a:r>
            <a:endPar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r>
              <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800" b="1" i="0" u="sng"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morality; proper speech; modest manner; diligent work</a:t>
            </a:r>
            <a:endParaRPr kumimoji="0" lang="en-US" altLang="zh-CN" sz="2800" b="1" i="0" u="sng"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checke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3" name="Rectangle 3"/>
          <p:cNvSpPr>
            <a:spLocks noGrp="1"/>
          </p:cNvSpPr>
          <p:nvPr>
            <p:ph type="body" sz="half" idx="4294967295"/>
          </p:nvPr>
        </p:nvSpPr>
        <p:spPr>
          <a:xfrm>
            <a:off x="833120" y="1513205"/>
            <a:ext cx="10268585" cy="3833495"/>
          </a:xfrm>
          <a:solidFill>
            <a:schemeClr val="bg1"/>
          </a:solidFill>
        </p:spPr>
        <p:txBody>
          <a:bodyPr vert="horz" wrap="square" lIns="68580" tIns="34290" rIns="68580" bIns="34290" anchor="t" anchorCtr="0"/>
          <a:lstStyle>
            <a:lvl1pPr lvl="0">
              <a:buClr>
                <a:schemeClr val="tx1"/>
              </a:buClr>
              <a:buSzTx/>
              <a:buFont typeface="Wingdings" panose="05000000000000000000" pitchFamily="2" charset="2"/>
              <a:defRPr sz="2800"/>
            </a:lvl1pPr>
            <a:lvl2pPr lvl="1">
              <a:buClr>
                <a:schemeClr val="tx2"/>
              </a:buClr>
              <a:buSzTx/>
              <a:buFont typeface="Wingdings" panose="05000000000000000000" pitchFamily="2" charset="2"/>
              <a:defRPr sz="2400"/>
            </a:lvl2pPr>
            <a:lvl3pPr lvl="2">
              <a:buClr>
                <a:schemeClr val="hlink"/>
              </a:buClr>
              <a:buSzTx/>
              <a:buFont typeface="Wingdings" panose="05000000000000000000" pitchFamily="2" charset="2"/>
              <a:defRPr sz="2000"/>
            </a:lvl3pPr>
            <a:lvl4pPr lvl="3">
              <a:buClrTx/>
              <a:buSzTx/>
              <a:buFont typeface="Wingdings" panose="05000000000000000000" pitchFamily="2" charset="2"/>
              <a:defRPr sz="1800"/>
            </a:lvl4pPr>
            <a:lvl5pPr lvl="4">
              <a:buClrTx/>
              <a:buSzTx/>
              <a:buFont typeface="Wingdings" panose="05000000000000000000" pitchFamily="2" charset="2"/>
              <a:defRPr sz="1800"/>
            </a:lvl5pPr>
          </a:lstStyle>
          <a:p>
            <a:pPr marL="0" lvl="0" indent="0">
              <a:lnSpc>
                <a:spcPct val="150000"/>
              </a:lnSpc>
              <a:buSzTx/>
              <a:buNone/>
            </a:pPr>
            <a:r>
              <a:rPr lang="en-US" altLang="zh-CN" sz="2800" dirty="0">
                <a:solidFill>
                  <a:schemeClr val="tx1"/>
                </a:solidFill>
                <a:latin typeface="Times New Roman" panose="02020603050405020304" pitchFamily="18" charset="0"/>
                <a:ea typeface="宋体" panose="02010600030101010101" pitchFamily="2" charset="-122"/>
              </a:rPr>
              <a:t>《</a:t>
            </a:r>
            <a:r>
              <a:rPr lang="zh-CN" altLang="en-US" sz="2800" dirty="0">
                <a:solidFill>
                  <a:schemeClr val="tx1"/>
                </a:solidFill>
                <a:latin typeface="Times New Roman" panose="02020603050405020304" pitchFamily="18" charset="0"/>
                <a:ea typeface="宋体" panose="02010600030101010101" pitchFamily="2" charset="-122"/>
              </a:rPr>
              <a:t>论语 阳货篇</a:t>
            </a:r>
            <a:r>
              <a:rPr lang="en-US" altLang="zh-CN" sz="2800" dirty="0">
                <a:solidFill>
                  <a:schemeClr val="tx1"/>
                </a:solidFill>
                <a:latin typeface="Times New Roman" panose="02020603050405020304" pitchFamily="18" charset="0"/>
                <a:ea typeface="宋体" panose="02010600030101010101" pitchFamily="2" charset="-122"/>
              </a:rPr>
              <a:t>》“</a:t>
            </a:r>
            <a:r>
              <a:rPr lang="zh-CN" altLang="en-US" sz="2800" dirty="0">
                <a:solidFill>
                  <a:srgbClr val="FF0000"/>
                </a:solidFill>
                <a:latin typeface="Times New Roman" panose="02020603050405020304" pitchFamily="18" charset="0"/>
                <a:ea typeface="宋体" panose="02010600030101010101" pitchFamily="2" charset="-122"/>
              </a:rPr>
              <a:t>唯小人与女子难养也</a:t>
            </a:r>
            <a:r>
              <a:rPr lang="zh-CN" altLang="en-US" sz="2800" dirty="0">
                <a:solidFill>
                  <a:schemeClr val="tx1"/>
                </a:solidFill>
                <a:latin typeface="Times New Roman" panose="02020603050405020304" pitchFamily="18" charset="0"/>
                <a:ea typeface="宋体" panose="02010600030101010101" pitchFamily="2" charset="-122"/>
              </a:rPr>
              <a:t>”以及</a:t>
            </a:r>
            <a:r>
              <a:rPr lang="en-US" altLang="zh-CN" sz="2800" dirty="0">
                <a:solidFill>
                  <a:schemeClr val="tx1"/>
                </a:solidFill>
                <a:latin typeface="Times New Roman" panose="02020603050405020304" pitchFamily="18" charset="0"/>
                <a:ea typeface="宋体" panose="02010600030101010101" pitchFamily="2" charset="-122"/>
              </a:rPr>
              <a:t>《</a:t>
            </a:r>
            <a:r>
              <a:rPr lang="zh-CN" altLang="en-US" sz="2800" dirty="0">
                <a:solidFill>
                  <a:schemeClr val="tx1"/>
                </a:solidFill>
                <a:latin typeface="Times New Roman" panose="02020603050405020304" pitchFamily="18" charset="0"/>
                <a:ea typeface="宋体" panose="02010600030101010101" pitchFamily="2" charset="-122"/>
              </a:rPr>
              <a:t>公祭祁夫人文</a:t>
            </a:r>
            <a:r>
              <a:rPr lang="en-US" altLang="zh-CN" sz="2800" dirty="0">
                <a:solidFill>
                  <a:schemeClr val="tx1"/>
                </a:solidFill>
                <a:latin typeface="Times New Roman" panose="02020603050405020304" pitchFamily="18" charset="0"/>
                <a:ea typeface="宋体" panose="02010600030101010101" pitchFamily="2" charset="-122"/>
              </a:rPr>
              <a:t>》</a:t>
            </a:r>
            <a:r>
              <a:rPr lang="zh-CN" altLang="en-US" sz="2800" dirty="0">
                <a:solidFill>
                  <a:schemeClr val="tx1"/>
                </a:solidFill>
                <a:latin typeface="Times New Roman" panose="02020603050405020304" pitchFamily="18" charset="0"/>
                <a:ea typeface="宋体" panose="02010600030101010101" pitchFamily="2" charset="-122"/>
              </a:rPr>
              <a:t>中“</a:t>
            </a:r>
            <a:r>
              <a:rPr lang="zh-CN" altLang="en-US" sz="2800" dirty="0">
                <a:solidFill>
                  <a:srgbClr val="FF0000"/>
                </a:solidFill>
                <a:latin typeface="Times New Roman" panose="02020603050405020304" pitchFamily="18" charset="0"/>
                <a:ea typeface="宋体" panose="02010600030101010101" pitchFamily="2" charset="-122"/>
              </a:rPr>
              <a:t>女子无才便是德</a:t>
            </a:r>
            <a:r>
              <a:rPr lang="zh-CN" altLang="en-US" sz="2800" dirty="0">
                <a:solidFill>
                  <a:schemeClr val="tx1"/>
                </a:solidFill>
                <a:latin typeface="Times New Roman" panose="02020603050405020304" pitchFamily="18" charset="0"/>
                <a:ea typeface="宋体" panose="02010600030101010101" pitchFamily="2" charset="-122"/>
              </a:rPr>
              <a:t>”的描述，我们对古人眼中女子的地位便可窥见一斑。</a:t>
            </a:r>
            <a:endParaRPr lang="en-US" altLang="zh-CN" sz="28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checke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1" name="Rectangle 3"/>
          <p:cNvSpPr>
            <a:spLocks noGrp="1"/>
          </p:cNvSpPr>
          <p:nvPr>
            <p:ph type="body" sz="half" idx="4294967295"/>
          </p:nvPr>
        </p:nvSpPr>
        <p:spPr>
          <a:xfrm>
            <a:off x="485775" y="212725"/>
            <a:ext cx="10996295" cy="6324600"/>
          </a:xfrm>
          <a:solidFill>
            <a:schemeClr val="bg1"/>
          </a:solidFill>
        </p:spPr>
        <p:txBody>
          <a:bodyPr vert="horz" wrap="square" lIns="51435" tIns="25717" rIns="51435" bIns="25717" anchor="t" anchorCtr="0"/>
          <a:lstStyle>
            <a:lvl1pPr lvl="0">
              <a:buClr>
                <a:schemeClr val="tx1"/>
              </a:buClr>
              <a:buSzTx/>
              <a:buFont typeface="Wingdings" panose="05000000000000000000" pitchFamily="2" charset="2"/>
              <a:defRPr sz="2800"/>
            </a:lvl1pPr>
            <a:lvl2pPr lvl="1">
              <a:buClr>
                <a:schemeClr val="tx2"/>
              </a:buClr>
              <a:buSzTx/>
              <a:buFont typeface="Wingdings" panose="05000000000000000000" pitchFamily="2" charset="2"/>
              <a:defRPr sz="2400"/>
            </a:lvl2pPr>
            <a:lvl3pPr lvl="2">
              <a:buClr>
                <a:schemeClr val="hlink"/>
              </a:buClr>
              <a:buSzTx/>
              <a:buFont typeface="Wingdings" panose="05000000000000000000" pitchFamily="2" charset="2"/>
              <a:defRPr sz="2000"/>
            </a:lvl3pPr>
            <a:lvl4pPr lvl="3">
              <a:buClrTx/>
              <a:buSzTx/>
              <a:buFont typeface="Wingdings" panose="05000000000000000000" pitchFamily="2" charset="2"/>
              <a:defRPr sz="1800"/>
            </a:lvl4pPr>
            <a:lvl5pPr lvl="4">
              <a:buClrTx/>
              <a:buSzTx/>
              <a:buFont typeface="Wingdings" panose="05000000000000000000" pitchFamily="2" charset="2"/>
              <a:defRPr sz="1800"/>
            </a:lvl5pPr>
          </a:lstStyle>
          <a:p>
            <a:pPr marL="0" lvl="0" indent="0">
              <a:lnSpc>
                <a:spcPct val="150000"/>
              </a:lnSpc>
              <a:buSzTx/>
              <a:buNone/>
            </a:pPr>
            <a:r>
              <a:rPr lang="zh-CN" altLang="zh-CN" sz="2400" dirty="0">
                <a:latin typeface="Times New Roman" panose="02020603050405020304" pitchFamily="18" charset="0"/>
                <a:ea typeface="宋体" panose="02010600030101010101" pitchFamily="2" charset="-122"/>
              </a:rPr>
              <a:t>我们想要理解这句话的真实含义，就要设身处地</a:t>
            </a:r>
            <a:r>
              <a:rPr lang="zh-CN" altLang="zh-CN" sz="2400" dirty="0">
                <a:highlight>
                  <a:srgbClr val="00FFFF"/>
                </a:highlight>
                <a:latin typeface="Times New Roman" panose="02020603050405020304" pitchFamily="18" charset="0"/>
                <a:ea typeface="宋体" panose="02010600030101010101" pitchFamily="2" charset="-122"/>
              </a:rPr>
              <a:t>站在孔子的时代下去思考</a:t>
            </a:r>
            <a:r>
              <a:rPr lang="zh-CN" altLang="zh-CN" sz="2400" dirty="0">
                <a:latin typeface="Times New Roman" panose="02020603050405020304" pitchFamily="18" charset="0"/>
                <a:ea typeface="宋体" panose="02010600030101010101" pitchFamily="2" charset="-122"/>
              </a:rPr>
              <a:t>，当时</a:t>
            </a:r>
            <a:r>
              <a:rPr lang="zh-CN" altLang="zh-CN" sz="2400" dirty="0">
                <a:solidFill>
                  <a:srgbClr val="FF0000"/>
                </a:solidFill>
                <a:latin typeface="Times New Roman" panose="02020603050405020304" pitchFamily="18" charset="0"/>
                <a:ea typeface="宋体" panose="02010600030101010101" pitchFamily="2" charset="-122"/>
              </a:rPr>
              <a:t>孔子周游列国</a:t>
            </a:r>
            <a:r>
              <a:rPr lang="zh-CN" altLang="zh-CN" sz="2400" dirty="0">
                <a:latin typeface="Times New Roman" panose="02020603050405020304" pitchFamily="18" charset="0"/>
                <a:ea typeface="宋体" panose="02010600030101010101" pitchFamily="2" charset="-122"/>
              </a:rPr>
              <a:t>，</a:t>
            </a:r>
            <a:r>
              <a:rPr lang="zh-CN" altLang="zh-CN" sz="2400" u="sng" dirty="0">
                <a:latin typeface="Times New Roman" panose="02020603050405020304" pitchFamily="18" charset="0"/>
                <a:ea typeface="宋体" panose="02010600030101010101" pitchFamily="2" charset="-122"/>
              </a:rPr>
              <a:t>原本是想去卫国寻求发展的机会，不料卫国君主亲小人远贤士</a:t>
            </a:r>
            <a:r>
              <a:rPr lang="zh-CN" altLang="zh-CN" sz="2400" dirty="0">
                <a:latin typeface="Times New Roman" panose="02020603050405020304" pitchFamily="18" charset="0"/>
                <a:ea typeface="宋体" panose="02010600030101010101" pitchFamily="2" charset="-122"/>
              </a:rPr>
              <a:t>，对孔子百般愚弄，孔子一时激愤，就指责卫国国君：“吾未见好德如好色者也”。</a:t>
            </a:r>
            <a:endParaRPr lang="zh-CN" altLang="zh-CN" sz="2400" dirty="0">
              <a:latin typeface="Times New Roman" panose="02020603050405020304" pitchFamily="18" charset="0"/>
              <a:ea typeface="宋体" panose="02010600030101010101" pitchFamily="2" charset="-122"/>
            </a:endParaRPr>
          </a:p>
          <a:p>
            <a:pPr marL="0" lvl="0" indent="0">
              <a:lnSpc>
                <a:spcPct val="150000"/>
              </a:lnSpc>
              <a:buSzTx/>
              <a:buNone/>
            </a:pPr>
            <a:r>
              <a:rPr lang="zh-CN" altLang="zh-CN" sz="2400" dirty="0">
                <a:latin typeface="Times New Roman" panose="02020603050405020304" pitchFamily="18" charset="0"/>
                <a:ea typeface="宋体" panose="02010600030101010101" pitchFamily="2" charset="-122"/>
              </a:rPr>
              <a:t>孔子离开卫国后，说出了“唯女子与小人为难养也”这句话，而这里的</a:t>
            </a:r>
            <a:r>
              <a:rPr lang="zh-CN" altLang="zh-CN" sz="2400" u="sng" dirty="0">
                <a:latin typeface="Times New Roman" panose="02020603050405020304" pitchFamily="18" charset="0"/>
                <a:ea typeface="宋体" panose="02010600030101010101" pitchFamily="2" charset="-122"/>
              </a:rPr>
              <a:t>“女”是一个通假字，代表汝，就是“你”的意思</a:t>
            </a:r>
            <a:r>
              <a:rPr lang="zh-CN" altLang="zh-CN" sz="2400" dirty="0">
                <a:latin typeface="Times New Roman" panose="02020603050405020304" pitchFamily="18" charset="0"/>
                <a:ea typeface="宋体" panose="02010600030101010101" pitchFamily="2" charset="-122"/>
              </a:rPr>
              <a:t>。所以我们可以得知，孔子的这句话真实含义就是“你就像个小人一样”。</a:t>
            </a:r>
            <a:endParaRPr lang="zh-CN" altLang="zh-CN" sz="2400" dirty="0">
              <a:latin typeface="Times New Roman" panose="02020603050405020304" pitchFamily="18" charset="0"/>
              <a:ea typeface="宋体" panose="02010600030101010101" pitchFamily="2" charset="-122"/>
            </a:endParaRPr>
          </a:p>
          <a:p>
            <a:pPr marL="0" lvl="0" indent="0">
              <a:lnSpc>
                <a:spcPct val="150000"/>
              </a:lnSpc>
              <a:buSzTx/>
              <a:buNone/>
            </a:pPr>
            <a:r>
              <a:rPr lang="zh-CN" altLang="zh-CN" sz="2400" dirty="0">
                <a:latin typeface="Times New Roman" panose="02020603050405020304" pitchFamily="18" charset="0"/>
                <a:ea typeface="宋体" panose="02010600030101010101" pitchFamily="2" charset="-122"/>
              </a:rPr>
              <a:t>还有一种说法认为这里的</a:t>
            </a:r>
            <a:r>
              <a:rPr lang="zh-CN" altLang="zh-CN" sz="2400" u="sng" dirty="0">
                <a:latin typeface="Times New Roman" panose="02020603050405020304" pitchFamily="18" charset="0"/>
                <a:ea typeface="宋体" panose="02010600030101010101" pitchFamily="2" charset="-122"/>
              </a:rPr>
              <a:t>女子和小人</a:t>
            </a:r>
            <a:r>
              <a:rPr lang="zh-CN" altLang="zh-CN" sz="2400" dirty="0">
                <a:latin typeface="Times New Roman" panose="02020603050405020304" pitchFamily="18" charset="0"/>
                <a:ea typeface="宋体" panose="02010600030101010101" pitchFamily="2" charset="-122"/>
              </a:rPr>
              <a:t>，指的是</a:t>
            </a:r>
            <a:r>
              <a:rPr lang="zh-CN" altLang="zh-CN" sz="2400" dirty="0">
                <a:solidFill>
                  <a:srgbClr val="FF0000"/>
                </a:solidFill>
                <a:latin typeface="Times New Roman" panose="02020603050405020304" pitchFamily="18" charset="0"/>
                <a:ea typeface="宋体" panose="02010600030101010101" pitchFamily="2" charset="-122"/>
              </a:rPr>
              <a:t>君主所宠幸的人</a:t>
            </a:r>
            <a:r>
              <a:rPr lang="zh-CN" altLang="zh-CN" sz="2400" dirty="0">
                <a:latin typeface="Times New Roman" panose="02020603050405020304" pitchFamily="18" charset="0"/>
                <a:ea typeface="宋体" panose="02010600030101010101" pitchFamily="2" charset="-122"/>
              </a:rPr>
              <a:t>。比如</a:t>
            </a:r>
            <a:r>
              <a:rPr lang="zh-CN" altLang="zh-CN" sz="2400" u="sng" dirty="0">
                <a:latin typeface="Times New Roman" panose="02020603050405020304" pitchFamily="18" charset="0"/>
                <a:ea typeface="宋体" panose="02010600030101010101" pitchFamily="2" charset="-122"/>
              </a:rPr>
              <a:t>卫国国君宠幸</a:t>
            </a:r>
            <a:r>
              <a:rPr lang="zh-CN" altLang="zh-CN" sz="2400" dirty="0">
                <a:latin typeface="Times New Roman" panose="02020603050405020304" pitchFamily="18" charset="0"/>
                <a:ea typeface="宋体" panose="02010600030101010101" pitchFamily="2" charset="-122"/>
              </a:rPr>
              <a:t>身边的</a:t>
            </a:r>
            <a:r>
              <a:rPr lang="zh-CN" altLang="zh-CN" sz="2400" dirty="0">
                <a:solidFill>
                  <a:srgbClr val="FF0000"/>
                </a:solidFill>
                <a:latin typeface="Times New Roman" panose="02020603050405020304" pitchFamily="18" charset="0"/>
                <a:ea typeface="宋体" panose="02010600030101010101" pitchFamily="2" charset="-122"/>
              </a:rPr>
              <a:t>妃子</a:t>
            </a:r>
            <a:r>
              <a:rPr lang="zh-CN" altLang="zh-CN" sz="2400" dirty="0">
                <a:latin typeface="Times New Roman" panose="02020603050405020304" pitchFamily="18" charset="0"/>
                <a:ea typeface="宋体" panose="02010600030101010101" pitchFamily="2" charset="-122"/>
              </a:rPr>
              <a:t>，也宠幸身边的</a:t>
            </a:r>
            <a:r>
              <a:rPr lang="zh-CN" altLang="zh-CN" sz="2400" dirty="0">
                <a:solidFill>
                  <a:srgbClr val="FF0000"/>
                </a:solidFill>
                <a:latin typeface="Times New Roman" panose="02020603050405020304" pitchFamily="18" charset="0"/>
                <a:ea typeface="宋体" panose="02010600030101010101" pitchFamily="2" charset="-122"/>
              </a:rPr>
              <a:t>奸佞之人</a:t>
            </a:r>
            <a:r>
              <a:rPr lang="zh-CN" altLang="zh-CN" sz="2400" dirty="0">
                <a:latin typeface="Times New Roman" panose="02020603050405020304" pitchFamily="18" charset="0"/>
                <a:ea typeface="宋体" panose="02010600030101010101" pitchFamily="2" charset="-122"/>
              </a:rPr>
              <a:t>，于是孔子才发出了这样的感慨。</a:t>
            </a:r>
            <a:endParaRPr lang="zh-CN" altLang="zh-CN" sz="2400" dirty="0">
              <a:latin typeface="Times New Roman" panose="02020603050405020304" pitchFamily="18" charset="0"/>
              <a:ea typeface="宋体" panose="02010600030101010101" pitchFamily="2" charset="-122"/>
            </a:endParaRPr>
          </a:p>
          <a:p>
            <a:pPr marL="0" lvl="0" indent="0">
              <a:lnSpc>
                <a:spcPct val="150000"/>
              </a:lnSpc>
              <a:buSzTx/>
              <a:buNone/>
            </a:pPr>
            <a:endParaRPr lang="zh-CN" altLang="zh-CN" sz="2400" dirty="0">
              <a:latin typeface="Times New Roman" panose="02020603050405020304" pitchFamily="18" charset="0"/>
              <a:ea typeface="宋体" panose="02010600030101010101" pitchFamily="2" charset="-122"/>
            </a:endParaRPr>
          </a:p>
        </p:txBody>
      </p:sp>
    </p:spTree>
  </p:cSld>
  <p:clrMapOvr>
    <a:masterClrMapping/>
  </p:clrMapOvr>
  <p:transition>
    <p:checke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1" name="Rectangle 3"/>
          <p:cNvSpPr>
            <a:spLocks noGrp="1"/>
          </p:cNvSpPr>
          <p:nvPr>
            <p:ph type="body" sz="half" idx="4294967295"/>
          </p:nvPr>
        </p:nvSpPr>
        <p:spPr>
          <a:xfrm>
            <a:off x="485775" y="212725"/>
            <a:ext cx="10996295" cy="6324600"/>
          </a:xfrm>
          <a:solidFill>
            <a:schemeClr val="bg1"/>
          </a:solidFill>
        </p:spPr>
        <p:txBody>
          <a:bodyPr vert="horz" wrap="square" lIns="51435" tIns="25717" rIns="51435" bIns="25717" anchor="t" anchorCtr="0"/>
          <a:lstStyle>
            <a:lvl1pPr lvl="0">
              <a:buClr>
                <a:schemeClr val="tx1"/>
              </a:buClr>
              <a:buSzTx/>
              <a:buFont typeface="Wingdings" panose="05000000000000000000" pitchFamily="2" charset="2"/>
              <a:defRPr sz="2800"/>
            </a:lvl1pPr>
            <a:lvl2pPr lvl="1">
              <a:buClr>
                <a:schemeClr val="tx2"/>
              </a:buClr>
              <a:buSzTx/>
              <a:buFont typeface="Wingdings" panose="05000000000000000000" pitchFamily="2" charset="2"/>
              <a:defRPr sz="2400"/>
            </a:lvl2pPr>
            <a:lvl3pPr lvl="2">
              <a:buClr>
                <a:schemeClr val="hlink"/>
              </a:buClr>
              <a:buSzTx/>
              <a:buFont typeface="Wingdings" panose="05000000000000000000" pitchFamily="2" charset="2"/>
              <a:defRPr sz="2000"/>
            </a:lvl3pPr>
            <a:lvl4pPr lvl="3">
              <a:buClrTx/>
              <a:buSzTx/>
              <a:buFont typeface="Wingdings" panose="05000000000000000000" pitchFamily="2" charset="2"/>
              <a:defRPr sz="1800"/>
            </a:lvl4pPr>
            <a:lvl5pPr lvl="4">
              <a:buClrTx/>
              <a:buSzTx/>
              <a:buFont typeface="Wingdings" panose="05000000000000000000" pitchFamily="2" charset="2"/>
              <a:defRPr sz="1800"/>
            </a:lvl5pPr>
          </a:lstStyle>
          <a:p>
            <a:pPr marL="0" lvl="0" indent="0">
              <a:lnSpc>
                <a:spcPct val="150000"/>
              </a:lnSpc>
              <a:buSzTx/>
              <a:buNone/>
            </a:pPr>
            <a:endParaRPr lang="zh-CN" altLang="zh-CN" dirty="0">
              <a:latin typeface="Times New Roman" panose="02020603050405020304" pitchFamily="18" charset="0"/>
              <a:ea typeface="宋体" panose="02010600030101010101" pitchFamily="2" charset="-122"/>
            </a:endParaRPr>
          </a:p>
          <a:p>
            <a:pPr marL="0" lvl="0" indent="0">
              <a:lnSpc>
                <a:spcPct val="150000"/>
              </a:lnSpc>
              <a:buSzTx/>
              <a:buNone/>
            </a:pPr>
            <a:r>
              <a:rPr lang="zh-CN" altLang="zh-CN" dirty="0">
                <a:latin typeface="Times New Roman" panose="02020603050405020304" pitchFamily="18" charset="0"/>
                <a:ea typeface="宋体" panose="02010600030101010101" pitchFamily="2" charset="-122"/>
              </a:rPr>
              <a:t>孔子说：“女人与小人，他们都</a:t>
            </a:r>
            <a:r>
              <a:rPr lang="zh-CN" altLang="zh-CN" dirty="0">
                <a:highlight>
                  <a:srgbClr val="00FFFF"/>
                </a:highlight>
                <a:latin typeface="Times New Roman" panose="02020603050405020304" pitchFamily="18" charset="0"/>
                <a:ea typeface="宋体" panose="02010600030101010101" pitchFamily="2" charset="-122"/>
              </a:rPr>
              <a:t>很难培养自己的浩然正气</a:t>
            </a:r>
            <a:r>
              <a:rPr lang="zh-CN" altLang="zh-CN" dirty="0">
                <a:latin typeface="Times New Roman" panose="02020603050405020304" pitchFamily="18" charset="0"/>
                <a:ea typeface="宋体" panose="02010600030101010101" pitchFamily="2" charset="-122"/>
              </a:rPr>
              <a:t>，难养身、心、性、命，所以</a:t>
            </a:r>
            <a:r>
              <a:rPr lang="zh-CN" altLang="zh-CN" dirty="0">
                <a:highlight>
                  <a:srgbClr val="00FFFF"/>
                </a:highlight>
                <a:latin typeface="Times New Roman" panose="02020603050405020304" pitchFamily="18" charset="0"/>
                <a:ea typeface="宋体" panose="02010600030101010101" pitchFamily="2" charset="-122"/>
              </a:rPr>
              <a:t>与之相处要有远近分寸</a:t>
            </a:r>
            <a:r>
              <a:rPr lang="zh-CN" altLang="zh-CN" dirty="0">
                <a:latin typeface="Times New Roman" panose="02020603050405020304" pitchFamily="18" charset="0"/>
                <a:ea typeface="宋体" panose="02010600030101010101" pitchFamily="2" charset="-122"/>
              </a:rPr>
              <a:t>，</a:t>
            </a:r>
            <a:r>
              <a:rPr lang="zh-CN" altLang="zh-CN" dirty="0">
                <a:highlight>
                  <a:srgbClr val="00FFFF"/>
                </a:highlight>
                <a:latin typeface="Times New Roman" panose="02020603050405020304" pitchFamily="18" charset="0"/>
                <a:ea typeface="宋体" panose="02010600030101010101" pitchFamily="2" charset="-122"/>
              </a:rPr>
              <a:t>太近了容易失礼</a:t>
            </a:r>
            <a:r>
              <a:rPr lang="zh-CN" altLang="zh-CN" dirty="0">
                <a:latin typeface="Times New Roman" panose="02020603050405020304" pitchFamily="18" charset="0"/>
                <a:ea typeface="宋体" panose="02010600030101010101" pitchFamily="2" charset="-122"/>
              </a:rPr>
              <a:t>，坏了规矩；</a:t>
            </a:r>
            <a:r>
              <a:rPr lang="zh-CN" altLang="zh-CN" dirty="0">
                <a:highlight>
                  <a:srgbClr val="00FFFF"/>
                </a:highlight>
                <a:latin typeface="Times New Roman" panose="02020603050405020304" pitchFamily="18" charset="0"/>
                <a:ea typeface="宋体" panose="02010600030101010101" pitchFamily="2" charset="-122"/>
              </a:rPr>
              <a:t>过于远离，又容易招致怨恨</a:t>
            </a:r>
            <a:r>
              <a:rPr lang="zh-CN" altLang="zh-CN" dirty="0">
                <a:latin typeface="Times New Roman" panose="02020603050405020304" pitchFamily="18" charset="0"/>
                <a:ea typeface="宋体" panose="02010600030101010101" pitchFamily="2" charset="-122"/>
              </a:rPr>
              <a:t>，而不利于儒学的传承。</a:t>
            </a:r>
            <a:endParaRPr lang="zh-CN" altLang="zh-CN" dirty="0">
              <a:latin typeface="Times New Roman" panose="02020603050405020304" pitchFamily="18" charset="0"/>
              <a:ea typeface="宋体" panose="02010600030101010101" pitchFamily="2" charset="-122"/>
            </a:endParaRPr>
          </a:p>
        </p:txBody>
      </p:sp>
    </p:spTree>
  </p:cSld>
  <p:clrMapOvr>
    <a:masterClrMapping/>
  </p:clrMapOvr>
  <p:transition>
    <p:checke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6769" name="图片 1" descr="K[3_~S0(RB3AK[U@J$5~8%P"/>
          <p:cNvPicPr>
            <a:picLocks noChangeAspect="1"/>
          </p:cNvPicPr>
          <p:nvPr/>
        </p:nvPicPr>
        <p:blipFill>
          <a:blip r:embed="rId1"/>
          <a:stretch>
            <a:fillRect/>
          </a:stretch>
        </p:blipFill>
        <p:spPr>
          <a:xfrm>
            <a:off x="2784475" y="50800"/>
            <a:ext cx="6613525" cy="6748463"/>
          </a:xfrm>
          <a:prstGeom prst="rect">
            <a:avLst/>
          </a:prstGeom>
          <a:noFill/>
          <a:ln w="9525">
            <a:noFill/>
          </a:ln>
        </p:spPr>
      </p:pic>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7197090" y="5382895"/>
              <a:ext cx="2146300" cy="479425"/>
            </p14:xfrm>
          </p:contentPart>
        </mc:Choice>
        <mc:Fallback xmlns="">
          <p:pic>
            <p:nvPicPr>
              <p:cNvPr id="2" name="墨迹 1"/>
            </p:nvPicPr>
            <p:blipFill>
              <a:blip r:embed="rId3"/>
            </p:blipFill>
            <p:spPr>
              <a:xfrm>
                <a:off x="7197090" y="5382895"/>
                <a:ext cx="2146300" cy="479425"/>
              </a:xfrm>
              <a:prstGeom prst="rect"/>
            </p:spPr>
          </p:pic>
        </mc:Fallback>
      </mc:AlternateContent>
    </p:spTree>
  </p:cSld>
  <p:clrMapOvr>
    <a:masterClrMapping/>
  </p:clrMapOvr>
  <p:transition>
    <p:checke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7" name="Rectangle 3"/>
          <p:cNvSpPr>
            <a:spLocks noGrp="1"/>
          </p:cNvSpPr>
          <p:nvPr>
            <p:ph type="body" sz="half" idx="4294967295"/>
          </p:nvPr>
        </p:nvSpPr>
        <p:spPr>
          <a:xfrm>
            <a:off x="695325" y="673100"/>
            <a:ext cx="10784840" cy="5657850"/>
          </a:xfrm>
          <a:solidFill>
            <a:schemeClr val="bg1"/>
          </a:solidFill>
        </p:spPr>
        <p:txBody>
          <a:bodyPr vert="horz" wrap="square" lIns="68580" tIns="34290" rIns="68580" bIns="34290" anchor="t" anchorCtr="0"/>
          <a:lstStyle>
            <a:lvl1pPr lvl="0">
              <a:buClr>
                <a:schemeClr val="tx1"/>
              </a:buClr>
              <a:buSzTx/>
              <a:buFont typeface="Wingdings" panose="05000000000000000000" pitchFamily="2" charset="2"/>
              <a:defRPr sz="2800"/>
            </a:lvl1pPr>
            <a:lvl2pPr lvl="1">
              <a:buClr>
                <a:schemeClr val="tx2"/>
              </a:buClr>
              <a:buSzTx/>
              <a:buFont typeface="Wingdings" panose="05000000000000000000" pitchFamily="2" charset="2"/>
              <a:defRPr sz="2400"/>
            </a:lvl2pPr>
            <a:lvl3pPr lvl="2">
              <a:buClr>
                <a:schemeClr val="hlink"/>
              </a:buClr>
              <a:buSzTx/>
              <a:buFont typeface="Wingdings" panose="05000000000000000000" pitchFamily="2" charset="2"/>
              <a:defRPr sz="2000"/>
            </a:lvl3pPr>
            <a:lvl4pPr lvl="3">
              <a:buClrTx/>
              <a:buSzTx/>
              <a:buFont typeface="Wingdings" panose="05000000000000000000" pitchFamily="2" charset="2"/>
              <a:defRPr sz="1800"/>
            </a:lvl4pPr>
            <a:lvl5pPr lvl="4">
              <a:buClrTx/>
              <a:buSzTx/>
              <a:buFont typeface="Wingdings" panose="05000000000000000000" pitchFamily="2" charset="2"/>
              <a:defRPr sz="1800"/>
            </a:lvl5pPr>
          </a:lstStyle>
          <a:p>
            <a:pPr marL="514350" lvl="0" indent="-514350">
              <a:lnSpc>
                <a:spcPct val="150000"/>
              </a:lnSpc>
              <a:buSzTx/>
              <a:buFont typeface="Arial" panose="020B0604020202020204" pitchFamily="34" charset="0"/>
              <a:buAutoNum type="circleNumDbPlain"/>
            </a:pPr>
            <a:r>
              <a:rPr lang="zh-CN" altLang="en-US" sz="2800" b="0" dirty="0">
                <a:solidFill>
                  <a:srgbClr val="FF0000"/>
                </a:solidFill>
                <a:latin typeface="Times New Roman" panose="02020603050405020304" pitchFamily="18" charset="0"/>
                <a:ea typeface="宋体" panose="02010600030101010101" pitchFamily="2" charset="-122"/>
              </a:rPr>
              <a:t>唯小人与女子难养也，近之则不逊，远之则怨。</a:t>
            </a:r>
            <a:endParaRPr lang="zh-CN" altLang="en-US" sz="2800" b="0" dirty="0">
              <a:solidFill>
                <a:schemeClr val="tx1"/>
              </a:solidFill>
              <a:latin typeface="Times New Roman" panose="02020603050405020304" pitchFamily="18" charset="0"/>
              <a:ea typeface="宋体" panose="02010600030101010101" pitchFamily="2" charset="-122"/>
            </a:endParaRPr>
          </a:p>
          <a:p>
            <a:pPr marL="514350" lvl="0" indent="-514350">
              <a:lnSpc>
                <a:spcPct val="150000"/>
              </a:lnSpc>
              <a:buSzTx/>
              <a:buFont typeface="Arial" panose="020B0604020202020204" pitchFamily="34" charset="0"/>
              <a:buAutoNum type="circleNumDbPlain"/>
            </a:pPr>
            <a:r>
              <a:rPr lang="zh-CN" altLang="en-US" sz="2800" b="0" dirty="0">
                <a:solidFill>
                  <a:srgbClr val="FF0000"/>
                </a:solidFill>
                <a:latin typeface="Times New Roman" panose="02020603050405020304" pitchFamily="18" charset="0"/>
                <a:ea typeface="宋体" panose="02010600030101010101" pitchFamily="2" charset="-122"/>
              </a:rPr>
              <a:t>女子无才便是德</a:t>
            </a:r>
            <a:endParaRPr lang="zh-CN" altLang="en-US" sz="2800" b="0" dirty="0">
              <a:solidFill>
                <a:schemeClr val="tx1"/>
              </a:solidFill>
              <a:latin typeface="Times New Roman" panose="02020603050405020304" pitchFamily="18" charset="0"/>
              <a:ea typeface="宋体" panose="02010600030101010101" pitchFamily="2" charset="-122"/>
            </a:endParaRPr>
          </a:p>
          <a:p>
            <a:pPr marL="514350" lvl="0" indent="-514350">
              <a:lnSpc>
                <a:spcPct val="150000"/>
              </a:lnSpc>
              <a:buSzTx/>
              <a:buFont typeface="Wingdings" panose="05000000000000000000" pitchFamily="2" charset="2"/>
              <a:buChar char="u"/>
            </a:pPr>
            <a:r>
              <a:rPr lang="en-US" altLang="zh-CN" sz="2800" b="0" dirty="0">
                <a:solidFill>
                  <a:schemeClr val="tx1"/>
                </a:solidFill>
                <a:latin typeface="Times New Roman" panose="02020603050405020304" pitchFamily="18" charset="0"/>
                <a:ea typeface="宋体" panose="02010600030101010101" pitchFamily="2" charset="-122"/>
              </a:rPr>
              <a:t>Only the woman and the villains/peanuts are difficult to cultivate and manage/get along with; near it is offensive, far it is resentful.</a:t>
            </a:r>
            <a:endParaRPr lang="en-US" altLang="zh-CN" sz="2800" b="0" dirty="0">
              <a:solidFill>
                <a:schemeClr val="tx1"/>
              </a:solidFill>
              <a:latin typeface="Times New Roman" panose="02020603050405020304" pitchFamily="18" charset="0"/>
              <a:ea typeface="宋体" panose="02010600030101010101" pitchFamily="2" charset="-122"/>
            </a:endParaRPr>
          </a:p>
          <a:p>
            <a:pPr marL="514350" lvl="0" indent="-514350">
              <a:lnSpc>
                <a:spcPct val="150000"/>
              </a:lnSpc>
              <a:buSzTx/>
              <a:buFont typeface="Wingdings" panose="05000000000000000000" pitchFamily="2" charset="2"/>
              <a:buChar char="u"/>
            </a:pPr>
            <a:r>
              <a:rPr lang="en-US" altLang="zh-CN" sz="2800" b="0" dirty="0">
                <a:solidFill>
                  <a:schemeClr val="tx1"/>
                </a:solidFill>
                <a:latin typeface="Times New Roman" panose="02020603050405020304" pitchFamily="18" charset="0"/>
                <a:ea typeface="宋体" panose="02010600030101010101" pitchFamily="2" charset="-122"/>
              </a:rPr>
              <a:t>A woman without talent is a virtue; Innocence is the virtue for women.</a:t>
            </a:r>
            <a:endParaRPr lang="en-US" altLang="zh-CN" sz="28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checke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5" name="Rectangle 3"/>
          <p:cNvSpPr>
            <a:spLocks noGrp="1"/>
          </p:cNvSpPr>
          <p:nvPr>
            <p:ph type="body" idx="4294967295"/>
          </p:nvPr>
        </p:nvSpPr>
        <p:spPr>
          <a:xfrm>
            <a:off x="557530" y="1386205"/>
            <a:ext cx="10853420" cy="3746500"/>
          </a:xfrm>
          <a:solidFill>
            <a:schemeClr val="bg1"/>
          </a:solidFill>
        </p:spPr>
        <p:txBody>
          <a:bodyPr vert="horz" wrap="square" lIns="68580" tIns="34290" rIns="68580" bIns="34290" anchor="t" anchorCtr="0"/>
          <a:lstStyle/>
          <a:p>
            <a:pPr marL="0" indent="0" algn="just">
              <a:lnSpc>
                <a:spcPct val="150000"/>
              </a:lnSpc>
              <a:buNone/>
            </a:pPr>
            <a:r>
              <a:rPr lang="en-US" altLang="zh-CN" dirty="0">
                <a:latin typeface="Times New Roman" panose="02020603050405020304" pitchFamily="18" charset="0"/>
                <a:ea typeface="宋体" panose="02010600030101010101" pitchFamily="2" charset="-122"/>
              </a:rPr>
              <a:t>But nowadays in China women enjoy a much higher social status than before, especially in some areas like </a:t>
            </a:r>
            <a:r>
              <a:rPr lang="en-US" altLang="zh-CN" u="sng" dirty="0">
                <a:solidFill>
                  <a:srgbClr val="FF0000"/>
                </a:solidFill>
                <a:latin typeface="Times New Roman" panose="02020603050405020304" pitchFamily="18" charset="0"/>
                <a:ea typeface="宋体" panose="02010600030101010101" pitchFamily="2" charset="-122"/>
              </a:rPr>
              <a:t>Chongqing Municipality and Sichuan Province. </a:t>
            </a:r>
            <a:endParaRPr lang="en-US" altLang="zh-CN" u="sng" dirty="0">
              <a:solidFill>
                <a:srgbClr val="FF0000"/>
              </a:solidFill>
              <a:latin typeface="Times New Roman" panose="02020603050405020304" pitchFamily="18" charset="0"/>
              <a:ea typeface="宋体" panose="02010600030101010101" pitchFamily="2" charset="-122"/>
            </a:endParaRPr>
          </a:p>
          <a:p>
            <a:pPr marL="0" indent="0" algn="just">
              <a:lnSpc>
                <a:spcPct val="150000"/>
              </a:lnSpc>
              <a:buNone/>
            </a:pPr>
            <a:r>
              <a:rPr lang="en-US" altLang="zh-CN" b="0" dirty="0">
                <a:solidFill>
                  <a:schemeClr val="tx1"/>
                </a:solidFill>
                <a:latin typeface="Times New Roman" panose="02020603050405020304" pitchFamily="18" charset="0"/>
                <a:ea typeface="宋体" panose="02010600030101010101" pitchFamily="2" charset="-122"/>
              </a:rPr>
              <a:t>So it’s hard to say it is a society of masculinity or femininity simply.</a:t>
            </a:r>
            <a:endParaRPr lang="en-US" altLang="zh-CN" b="0" dirty="0">
              <a:solidFill>
                <a:schemeClr val="tx1"/>
              </a:solidFill>
              <a:latin typeface="Times New Roman" panose="02020603050405020304" pitchFamily="18" charset="0"/>
              <a:ea typeface="宋体" panose="02010600030101010101" pitchFamily="2" charset="-122"/>
            </a:endParaRPr>
          </a:p>
        </p:txBody>
      </p:sp>
      <p:sp>
        <p:nvSpPr>
          <p:cNvPr id="420866" name="副标题 2050"/>
          <p:cNvSpPr txBox="1"/>
          <p:nvPr/>
        </p:nvSpPr>
        <p:spPr>
          <a:xfrm>
            <a:off x="2879725" y="412750"/>
            <a:ext cx="7686675" cy="1314450"/>
          </a:xfrm>
          <a:prstGeom prst="rect">
            <a:avLst/>
          </a:prstGeom>
          <a:noFill/>
          <a:ln w="9525">
            <a:noFill/>
          </a:ln>
        </p:spPr>
        <p:txBody>
          <a:bodyPr lIns="68580" tIns="34290" rIns="68580" bIns="34290" anchor="t" anchorCtr="0"/>
          <a:lstStyle/>
          <a:p>
            <a:pPr eaLnBrk="0" hangingPunct="0">
              <a:spcBef>
                <a:spcPct val="20000"/>
              </a:spcBef>
              <a:buClr>
                <a:schemeClr val="tx1"/>
              </a:buClr>
            </a:pPr>
            <a:r>
              <a:rPr lang="en-US" altLang="zh-CN" sz="2800" b="1" dirty="0">
                <a:solidFill>
                  <a:srgbClr val="FF0000"/>
                </a:solidFill>
                <a:latin typeface="Times New Roman" panose="02020603050405020304" pitchFamily="18" charset="0"/>
              </a:rPr>
              <a:t>Masculinity vs femininity</a:t>
            </a:r>
            <a:endParaRPr lang="en-US" altLang="zh-CN" sz="2800" b="1" dirty="0">
              <a:solidFill>
                <a:srgbClr val="FF0000"/>
              </a:solidFill>
              <a:latin typeface="Times New Roman" panose="02020603050405020304" pitchFamily="18" charset="0"/>
            </a:endParaRPr>
          </a:p>
        </p:txBody>
      </p:sp>
    </p:spTree>
  </p:cSld>
  <p:clrMapOvr>
    <a:masterClrMapping/>
  </p:clrMapOvr>
  <p:transition spd="slow"/>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89" name="Rectangle 3"/>
          <p:cNvSpPr>
            <a:spLocks noGrp="1"/>
          </p:cNvSpPr>
          <p:nvPr>
            <p:ph type="body" idx="4294967295"/>
          </p:nvPr>
        </p:nvSpPr>
        <p:spPr>
          <a:xfrm>
            <a:off x="191770" y="1108075"/>
            <a:ext cx="11684000" cy="5613400"/>
          </a:xfrm>
          <a:solidFill>
            <a:schemeClr val="bg1"/>
          </a:solidFill>
        </p:spPr>
        <p:txBody>
          <a:bodyPr vert="horz" wrap="square" lIns="68580" tIns="34290" rIns="68580" bIns="34290" anchor="t" anchorCtr="0"/>
          <a:lstStyle/>
          <a:p>
            <a:pPr marL="0" indent="0" algn="just">
              <a:lnSpc>
                <a:spcPct val="150000"/>
              </a:lnSpc>
              <a:buNone/>
            </a:pPr>
            <a:r>
              <a:rPr lang="en-US" altLang="zh-CN" b="0" dirty="0">
                <a:solidFill>
                  <a:schemeClr val="tx1"/>
                </a:solidFill>
                <a:latin typeface="Times New Roman" panose="02020603050405020304" pitchFamily="18" charset="0"/>
                <a:ea typeface="宋体" panose="02010600030101010101" pitchFamily="2" charset="-122"/>
              </a:rPr>
              <a:t>As you know, in these areas the husband in a family is more likely to cook meals than that in North China. And about 30</a:t>
            </a:r>
            <a:r>
              <a:rPr lang="en-US" altLang="zh-CN" dirty="0">
                <a:latin typeface="Times New Roman" panose="02020603050405020304" pitchFamily="18" charset="0"/>
                <a:ea typeface="宋体" panose="02010600030101010101" pitchFamily="2" charset="-122"/>
              </a:rPr>
              <a:t>% of the </a:t>
            </a:r>
            <a:r>
              <a:rPr lang="en-US" altLang="zh-CN" u="sng" dirty="0">
                <a:latin typeface="Times New Roman" panose="02020603050405020304" pitchFamily="18" charset="0"/>
                <a:ea typeface="宋体" panose="02010600030101010101" pitchFamily="2" charset="-122"/>
              </a:rPr>
              <a:t>entrepreneurs</a:t>
            </a:r>
            <a:r>
              <a:rPr lang="en-US" altLang="zh-CN" dirty="0">
                <a:latin typeface="Times New Roman" panose="02020603050405020304" pitchFamily="18" charset="0"/>
                <a:ea typeface="宋体" panose="02010600030101010101" pitchFamily="2" charset="-122"/>
              </a:rPr>
              <a:t> are female with 10% higher than that of the whole nation.  </a:t>
            </a:r>
            <a:r>
              <a:rPr lang="en-US" altLang="zh-CN" u="sng" dirty="0">
                <a:latin typeface="Times New Roman" panose="02020603050405020304" pitchFamily="18" charset="0"/>
                <a:ea typeface="宋体" panose="02010600030101010101" pitchFamily="2" charset="-122"/>
                <a:sym typeface="+mn-ea"/>
              </a:rPr>
              <a:t>[ˌɒntrəprəˈnɜː(r)] </a:t>
            </a:r>
            <a:endParaRPr lang="en-US" altLang="zh-CN" u="sng" dirty="0">
              <a:latin typeface="Times New Roman" panose="02020603050405020304" pitchFamily="18" charset="0"/>
              <a:ea typeface="宋体" panose="02010600030101010101" pitchFamily="2" charset="-122"/>
            </a:endParaRPr>
          </a:p>
          <a:p>
            <a:pPr marL="0" indent="0" algn="just">
              <a:lnSpc>
                <a:spcPct val="150000"/>
              </a:lnSpc>
              <a:buNone/>
            </a:pPr>
            <a:endParaRPr lang="zh-CN" altLang="en-US" dirty="0">
              <a:latin typeface="Times New Roman" panose="02020603050405020304" pitchFamily="18" charset="0"/>
              <a:ea typeface="宋体" panose="02010600030101010101" pitchFamily="2" charset="-122"/>
            </a:endParaRPr>
          </a:p>
          <a:p>
            <a:pPr marL="0" indent="0" algn="just">
              <a:lnSpc>
                <a:spcPct val="150000"/>
              </a:lnSpc>
              <a:buNone/>
            </a:pPr>
            <a:r>
              <a:rPr lang="zh-CN" altLang="en-US" dirty="0">
                <a:latin typeface="Times New Roman" panose="02020603050405020304" pitchFamily="18" charset="0"/>
                <a:ea typeface="宋体" panose="02010600030101010101" pitchFamily="2" charset="-122"/>
              </a:rPr>
              <a:t>小天鹅 奇火锅 沁园 龙湖地产 乡村基</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当当网</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耙耳朵</a:t>
            </a:r>
            <a:endParaRPr lang="zh-CN" altLang="en-US" dirty="0">
              <a:latin typeface="Times New Roman" panose="02020603050405020304" pitchFamily="18" charset="0"/>
              <a:ea typeface="宋体" panose="02010600030101010101" pitchFamily="2" charset="-122"/>
            </a:endParaRPr>
          </a:p>
          <a:p>
            <a:pPr marL="0" indent="0" algn="just">
              <a:lnSpc>
                <a:spcPct val="150000"/>
              </a:lnSpc>
              <a:buNone/>
            </a:pPr>
            <a:r>
              <a:rPr lang="en-US" altLang="zh-CN" sz="2000" b="0" u="sng" dirty="0">
                <a:solidFill>
                  <a:schemeClr val="tx1"/>
                </a:solidFill>
                <a:latin typeface="Times New Roman" panose="02020603050405020304" pitchFamily="18" charset="0"/>
                <a:ea typeface="宋体" panose="02010600030101010101" pitchFamily="2" charset="-122"/>
              </a:rPr>
              <a:t>重庆市女企业家商会曾经提供的一份数据显示，重庆民营企业中，企业法人为女性的超过1/3，女个体户也占到全市总数的1/3。三个重庆老板里就有一个是女人。而全国女个体户占比在20%左右，女性创业致富，重庆走在了全国前列。</a:t>
            </a:r>
            <a:endParaRPr lang="en-US" altLang="zh-CN" sz="2000" b="0" u="sng" dirty="0">
              <a:solidFill>
                <a:schemeClr val="tx1"/>
              </a:solidFill>
              <a:latin typeface="Times New Roman" panose="02020603050405020304" pitchFamily="18" charset="0"/>
              <a:ea typeface="宋体" panose="02010600030101010101" pitchFamily="2" charset="-122"/>
            </a:endParaRPr>
          </a:p>
        </p:txBody>
      </p:sp>
      <p:sp>
        <p:nvSpPr>
          <p:cNvPr id="421890" name="副标题 2050"/>
          <p:cNvSpPr txBox="1"/>
          <p:nvPr/>
        </p:nvSpPr>
        <p:spPr>
          <a:xfrm>
            <a:off x="2559050" y="306388"/>
            <a:ext cx="7686675" cy="1314450"/>
          </a:xfrm>
          <a:prstGeom prst="rect">
            <a:avLst/>
          </a:prstGeom>
          <a:noFill/>
          <a:ln w="9525">
            <a:noFill/>
          </a:ln>
        </p:spPr>
        <p:txBody>
          <a:bodyPr lIns="68580" tIns="34290" rIns="68580" bIns="34290" anchor="t" anchorCtr="0"/>
          <a:lstStyle/>
          <a:p>
            <a:pPr eaLnBrk="0" hangingPunct="0">
              <a:spcBef>
                <a:spcPct val="20000"/>
              </a:spcBef>
              <a:buClr>
                <a:schemeClr val="tx1"/>
              </a:buClr>
            </a:pPr>
            <a:r>
              <a:rPr lang="en-US" altLang="zh-CN" sz="2800" b="1" dirty="0">
                <a:solidFill>
                  <a:srgbClr val="FF0000"/>
                </a:solidFill>
                <a:latin typeface="Times New Roman" panose="02020603050405020304" pitchFamily="18" charset="0"/>
              </a:rPr>
              <a:t>Masculinity vs femininity</a:t>
            </a:r>
            <a:endParaRPr lang="en-US" altLang="zh-CN" sz="2800" b="1" dirty="0">
              <a:solidFill>
                <a:srgbClr val="FF0000"/>
              </a:solidFill>
              <a:latin typeface="Times New Roman" panose="02020603050405020304" pitchFamily="18" charset="0"/>
            </a:endParaRPr>
          </a:p>
        </p:txBody>
      </p:sp>
      <p:sp>
        <p:nvSpPr>
          <p:cNvPr id="421891" name="TextBox 1"/>
          <p:cNvSpPr txBox="1"/>
          <p:nvPr/>
        </p:nvSpPr>
        <p:spPr>
          <a:xfrm>
            <a:off x="2892425" y="6214428"/>
            <a:ext cx="8343900" cy="506730"/>
          </a:xfrm>
          <a:prstGeom prst="rect">
            <a:avLst/>
          </a:prstGeom>
          <a:noFill/>
          <a:ln w="9525">
            <a:noFill/>
          </a:ln>
        </p:spPr>
        <p:txBody>
          <a:bodyPr anchor="t" anchorCtr="0">
            <a:spAutoFit/>
          </a:bodyPr>
          <a:lstStyle/>
          <a:p>
            <a:r>
              <a:rPr lang="zh-CN" altLang="en-US" sz="2700" b="1" i="1" dirty="0">
                <a:solidFill>
                  <a:srgbClr val="FF0000"/>
                </a:solidFill>
                <a:latin typeface="Arial" panose="020B0604020202020204" pitchFamily="34" charset="0"/>
                <a:ea typeface="宋体" panose="02010600030101010101" pitchFamily="2" charset="-122"/>
              </a:rPr>
              <a:t>女人不只是撑起了半边天，而是撑起了大半边天。</a:t>
            </a:r>
            <a:endParaRPr lang="zh-CN" altLang="en-US" sz="2700" b="1" i="1" dirty="0">
              <a:solidFill>
                <a:srgbClr val="FF0000"/>
              </a:solidFill>
              <a:latin typeface="Arial" panose="020B0604020202020204" pitchFamily="34" charset="0"/>
              <a:ea typeface="宋体" panose="02010600030101010101" pitchFamily="2" charset="-122"/>
            </a:endParaRPr>
          </a:p>
        </p:txBody>
      </p:sp>
    </p:spTree>
  </p:cSld>
  <p:clrMapOvr>
    <a:masterClrMapping/>
  </p:clrMapOvr>
  <p:transition spd="slow"/>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3" name="Rectangle 2"/>
          <p:cNvSpPr>
            <a:spLocks noGrp="1"/>
          </p:cNvSpPr>
          <p:nvPr>
            <p:ph type="title" idx="4294967295"/>
          </p:nvPr>
        </p:nvSpPr>
        <p:spPr>
          <a:xfrm>
            <a:off x="2425700" y="530225"/>
            <a:ext cx="8229600" cy="857250"/>
          </a:xfrm>
        </p:spPr>
        <p:txBody>
          <a:bodyPr vert="horz" wrap="square" lIns="68580" tIns="34290" rIns="68580" bIns="34290" anchor="ctr" anchorCtr="0"/>
          <a:lstStyle/>
          <a:p>
            <a:r>
              <a:rPr lang="en-US" altLang="zh-CN" sz="2800" dirty="0">
                <a:solidFill>
                  <a:srgbClr val="FF0000"/>
                </a:solidFill>
                <a:latin typeface="Times New Roman" panose="02020603050405020304" pitchFamily="18" charset="0"/>
                <a:ea typeface="宋体" panose="02010600030101010101" pitchFamily="2" charset="-122"/>
              </a:rPr>
              <a:t>Masculinity vs femininity</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422914" name="Rectangle 3"/>
          <p:cNvSpPr>
            <a:spLocks noGrp="1"/>
          </p:cNvSpPr>
          <p:nvPr>
            <p:ph type="body" idx="4294967295"/>
          </p:nvPr>
        </p:nvSpPr>
        <p:spPr>
          <a:xfrm>
            <a:off x="512445" y="1678305"/>
            <a:ext cx="11200130" cy="4984750"/>
          </a:xfrm>
          <a:solidFill>
            <a:schemeClr val="bg1"/>
          </a:solidFill>
        </p:spPr>
        <p:txBody>
          <a:bodyPr vert="horz" wrap="square" lIns="68580" tIns="34290" rIns="68580" bIns="34290" anchor="t" anchorCtr="0"/>
          <a:lstStyle/>
          <a:p>
            <a:pPr marL="0" indent="0" algn="just">
              <a:lnSpc>
                <a:spcPct val="150000"/>
              </a:lnSpc>
              <a:buNone/>
            </a:pPr>
            <a:r>
              <a:rPr lang="en-US" altLang="zh-CN" b="0" dirty="0">
                <a:solidFill>
                  <a:schemeClr val="tx1"/>
                </a:solidFill>
                <a:latin typeface="Times New Roman" panose="02020603050405020304" pitchFamily="18" charset="0"/>
                <a:ea typeface="宋体" panose="02010600030101010101" pitchFamily="2" charset="-122"/>
              </a:rPr>
              <a:t>Masculinity Index (MAS). The list of countries in order of MAS (high gender roles distinction at work) shows </a:t>
            </a:r>
            <a:r>
              <a:rPr lang="en-US" altLang="zh-CN" b="0" dirty="0">
                <a:solidFill>
                  <a:srgbClr val="FF0000"/>
                </a:solidFill>
                <a:latin typeface="Times New Roman" panose="02020603050405020304" pitchFamily="18" charset="0"/>
                <a:ea typeface="宋体" panose="02010600030101010101" pitchFamily="2" charset="-122"/>
              </a:rPr>
              <a:t>Japan at the top</a:t>
            </a:r>
            <a:r>
              <a:rPr lang="en-US" altLang="zh-CN" b="0" dirty="0">
                <a:solidFill>
                  <a:schemeClr val="tx1"/>
                </a:solidFill>
                <a:latin typeface="Times New Roman" panose="02020603050405020304" pitchFamily="18" charset="0"/>
                <a:ea typeface="宋体" panose="02010600030101010101" pitchFamily="2" charset="-122"/>
              </a:rPr>
              <a:t>. </a:t>
            </a:r>
            <a:r>
              <a:rPr lang="en-US" altLang="zh-CN" b="0" dirty="0">
                <a:solidFill>
                  <a:schemeClr val="tx1"/>
                </a:solidFill>
                <a:highlight>
                  <a:srgbClr val="00FFFF"/>
                </a:highlight>
                <a:latin typeface="Times New Roman" panose="02020603050405020304" pitchFamily="18" charset="0"/>
                <a:ea typeface="宋体" panose="02010600030101010101" pitchFamily="2" charset="-122"/>
              </a:rPr>
              <a:t>German-speaking countries</a:t>
            </a:r>
            <a:r>
              <a:rPr lang="en-US" altLang="zh-CN" b="0" dirty="0">
                <a:solidFill>
                  <a:schemeClr val="tx1"/>
                </a:solidFill>
                <a:latin typeface="Times New Roman" panose="02020603050405020304" pitchFamily="18" charset="0"/>
                <a:ea typeface="宋体" panose="02010600030101010101" pitchFamily="2" charset="-122"/>
              </a:rPr>
              <a:t> (</a:t>
            </a:r>
            <a:r>
              <a:rPr lang="en-US" altLang="zh-CN" u="sng" dirty="0">
                <a:solidFill>
                  <a:schemeClr val="tx1"/>
                </a:solidFill>
                <a:latin typeface="Times New Roman" panose="02020603050405020304" pitchFamily="18" charset="0"/>
                <a:ea typeface="宋体" panose="02010600030101010101" pitchFamily="2" charset="-122"/>
              </a:rPr>
              <a:t>Austria, Switzerland, and Germany</a:t>
            </a:r>
            <a:r>
              <a:rPr lang="en-US" altLang="zh-CN" b="0" dirty="0">
                <a:solidFill>
                  <a:schemeClr val="tx1"/>
                </a:solidFill>
                <a:latin typeface="Times New Roman" panose="02020603050405020304" pitchFamily="18" charset="0"/>
                <a:ea typeface="宋体" panose="02010600030101010101" pitchFamily="2" charset="-122"/>
              </a:rPr>
              <a:t>) </a:t>
            </a:r>
            <a:r>
              <a:rPr lang="en-US" altLang="zh-CN" b="0" dirty="0">
                <a:solidFill>
                  <a:schemeClr val="tx1"/>
                </a:solidFill>
                <a:highlight>
                  <a:srgbClr val="00FFFF"/>
                </a:highlight>
                <a:latin typeface="Times New Roman" panose="02020603050405020304" pitchFamily="18" charset="0"/>
                <a:ea typeface="宋体" panose="02010600030101010101" pitchFamily="2" charset="-122"/>
              </a:rPr>
              <a:t>scored high</a:t>
            </a:r>
            <a:r>
              <a:rPr lang="en-US" altLang="zh-CN" b="0" dirty="0">
                <a:solidFill>
                  <a:schemeClr val="tx1"/>
                </a:solidFill>
                <a:latin typeface="Times New Roman" panose="02020603050405020304" pitchFamily="18" charset="0"/>
                <a:ea typeface="宋体" panose="02010600030101010101" pitchFamily="2" charset="-122"/>
              </a:rPr>
              <a:t>; so did the Caribbean </a:t>
            </a:r>
            <a:r>
              <a:rPr lang="en-US" altLang="zh-CN" b="0" dirty="0">
                <a:solidFill>
                  <a:srgbClr val="FF0000"/>
                </a:solidFill>
                <a:latin typeface="Times New Roman" panose="02020603050405020304" pitchFamily="18" charset="0"/>
                <a:ea typeface="宋体" panose="02010600030101010101" pitchFamily="2" charset="-122"/>
              </a:rPr>
              <a:t>Latin American countries</a:t>
            </a:r>
            <a:r>
              <a:rPr lang="en-US" altLang="zh-CN" b="0" dirty="0">
                <a:solidFill>
                  <a:schemeClr val="tx1"/>
                </a:solidFill>
                <a:latin typeface="Times New Roman" panose="02020603050405020304" pitchFamily="18" charset="0"/>
                <a:ea typeface="宋体" panose="02010600030101010101" pitchFamily="2" charset="-122"/>
              </a:rPr>
              <a:t> </a:t>
            </a:r>
            <a:r>
              <a:rPr lang="en-US" altLang="zh-CN" b="0" dirty="0">
                <a:solidFill>
                  <a:srgbClr val="FF0000"/>
                </a:solidFill>
                <a:latin typeface="Times New Roman" panose="02020603050405020304" pitchFamily="18" charset="0"/>
                <a:ea typeface="宋体" panose="02010600030101010101" pitchFamily="2" charset="-122"/>
              </a:rPr>
              <a:t>Venezuela(</a:t>
            </a:r>
            <a:r>
              <a:rPr lang="zh-CN" altLang="en-US" b="0" dirty="0">
                <a:solidFill>
                  <a:srgbClr val="FF0000"/>
                </a:solidFill>
                <a:latin typeface="Times New Roman" panose="02020603050405020304" pitchFamily="18" charset="0"/>
                <a:ea typeface="宋体" panose="02010600030101010101" pitchFamily="2" charset="-122"/>
              </a:rPr>
              <a:t>委内瑞拉</a:t>
            </a:r>
            <a:r>
              <a:rPr lang="en-US" altLang="zh-CN" b="0" dirty="0">
                <a:solidFill>
                  <a:srgbClr val="FF0000"/>
                </a:solidFill>
                <a:latin typeface="Times New Roman" panose="02020603050405020304" pitchFamily="18" charset="0"/>
                <a:ea typeface="宋体" panose="02010600030101010101" pitchFamily="2" charset="-122"/>
              </a:rPr>
              <a:t>), </a:t>
            </a:r>
            <a:r>
              <a:rPr lang="en-US" altLang="zh-CN" b="0" u="sng" dirty="0">
                <a:solidFill>
                  <a:srgbClr val="FF0000"/>
                </a:solidFill>
                <a:latin typeface="Times New Roman" panose="02020603050405020304" pitchFamily="18" charset="0"/>
                <a:ea typeface="宋体" panose="02010600030101010101" pitchFamily="2" charset="-122"/>
              </a:rPr>
              <a:t>Mexico, and Colombia</a:t>
            </a:r>
            <a:r>
              <a:rPr lang="en-US" altLang="zh-CN" b="0" u="sng" dirty="0">
                <a:solidFill>
                  <a:schemeClr val="tx1"/>
                </a:solidFill>
                <a:latin typeface="Times New Roman" panose="02020603050405020304" pitchFamily="18" charset="0"/>
                <a:ea typeface="宋体" panose="02010600030101010101" pitchFamily="2" charset="-122"/>
              </a:rPr>
              <a:t>, and Italy</a:t>
            </a:r>
            <a:r>
              <a:rPr lang="en-US" altLang="zh-CN" b="0" dirty="0">
                <a:solidFill>
                  <a:schemeClr val="tx1"/>
                </a:solidFill>
                <a:latin typeface="Times New Roman" panose="02020603050405020304" pitchFamily="18" charset="0"/>
                <a:ea typeface="宋体" panose="02010600030101010101" pitchFamily="2" charset="-122"/>
              </a:rPr>
              <a:t>. </a:t>
            </a:r>
            <a:endParaRPr lang="en-US" altLang="zh-CN" b="0" dirty="0">
              <a:solidFill>
                <a:schemeClr val="tx1"/>
              </a:solidFill>
              <a:latin typeface="Times New Roman" panose="02020603050405020304" pitchFamily="18" charset="0"/>
              <a:ea typeface="宋体" panose="02010600030101010101" pitchFamily="2" charset="-122"/>
            </a:endParaRPr>
          </a:p>
          <a:p>
            <a:pPr marL="0" indent="0" algn="just">
              <a:lnSpc>
                <a:spcPct val="150000"/>
              </a:lnSpc>
              <a:buNone/>
            </a:pPr>
            <a:r>
              <a:rPr lang="en-US" altLang="zh-CN" b="0" dirty="0">
                <a:solidFill>
                  <a:schemeClr val="tx1"/>
                </a:solidFill>
                <a:latin typeface="Times New Roman" panose="02020603050405020304" pitchFamily="18" charset="0"/>
                <a:ea typeface="宋体" panose="02010600030101010101" pitchFamily="2" charset="-122"/>
              </a:rPr>
              <a:t> [ˈswitsələnd] [ˌvenəˈzwilə] </a:t>
            </a:r>
            <a:endParaRPr lang="en-US" altLang="zh-CN"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spd="slow"/>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3"/>
          <p:cNvSpPr>
            <a:spLocks noGrp="1"/>
          </p:cNvSpPr>
          <p:nvPr>
            <p:ph type="body" idx="4294967295"/>
          </p:nvPr>
        </p:nvSpPr>
        <p:spPr>
          <a:xfrm>
            <a:off x="542290" y="301625"/>
            <a:ext cx="10768965" cy="6397625"/>
          </a:xfrm>
          <a:solidFill>
            <a:schemeClr val="bg1"/>
          </a:solidFill>
        </p:spPr>
        <p:txBody>
          <a:bodyPr vert="horz" wrap="square" lIns="68580" tIns="34290" rIns="68580" bIns="34290" anchor="t" anchorCtr="0"/>
          <a:lstStyle/>
          <a:p>
            <a:pPr marL="0" indent="0" algn="just">
              <a:lnSpc>
                <a:spcPct val="150000"/>
              </a:lnSpc>
              <a:buNone/>
            </a:pPr>
            <a:r>
              <a:rPr lang="en-US" altLang="zh-CN" b="0" dirty="0">
                <a:solidFill>
                  <a:schemeClr val="tx1"/>
                </a:solidFill>
                <a:latin typeface="Times New Roman" panose="02020603050405020304" pitchFamily="18" charset="0"/>
                <a:ea typeface="宋体" panose="02010600030101010101" pitchFamily="2" charset="-122"/>
              </a:rPr>
              <a:t>The Anglo countries (Ireland, </a:t>
            </a:r>
            <a:r>
              <a:rPr lang="en-US" altLang="zh-CN" b="0" dirty="0">
                <a:solidFill>
                  <a:srgbClr val="FF0000"/>
                </a:solidFill>
                <a:latin typeface="Times New Roman" panose="02020603050405020304" pitchFamily="18" charset="0"/>
                <a:ea typeface="宋体" panose="02010600030101010101" pitchFamily="2" charset="-122"/>
              </a:rPr>
              <a:t>Great Britain</a:t>
            </a:r>
            <a:r>
              <a:rPr lang="en-US" altLang="zh-CN" b="0" dirty="0">
                <a:solidFill>
                  <a:schemeClr val="tx1"/>
                </a:solidFill>
                <a:latin typeface="Times New Roman" panose="02020603050405020304" pitchFamily="18" charset="0"/>
                <a:ea typeface="宋体" panose="02010600030101010101" pitchFamily="2" charset="-122"/>
              </a:rPr>
              <a:t>, South Africa, </a:t>
            </a:r>
            <a:r>
              <a:rPr lang="en-US" altLang="zh-CN" b="0" dirty="0">
                <a:solidFill>
                  <a:srgbClr val="FF0000"/>
                </a:solidFill>
                <a:latin typeface="Times New Roman" panose="02020603050405020304" pitchFamily="18" charset="0"/>
                <a:ea typeface="宋体" panose="02010600030101010101" pitchFamily="2" charset="-122"/>
              </a:rPr>
              <a:t>the United States, Australia</a:t>
            </a:r>
            <a:r>
              <a:rPr lang="en-US" altLang="zh-CN" b="0" dirty="0">
                <a:solidFill>
                  <a:schemeClr val="tx1"/>
                </a:solidFill>
                <a:latin typeface="Times New Roman" panose="02020603050405020304" pitchFamily="18" charset="0"/>
                <a:ea typeface="宋体" panose="02010600030101010101" pitchFamily="2" charset="-122"/>
              </a:rPr>
              <a:t>, New Zealand, and Canada) all scored </a:t>
            </a:r>
            <a:r>
              <a:rPr lang="en-US" altLang="zh-CN" b="0" u="sng" dirty="0">
                <a:solidFill>
                  <a:schemeClr val="tx1"/>
                </a:solidFill>
                <a:latin typeface="Times New Roman" panose="02020603050405020304" pitchFamily="18" charset="0"/>
                <a:ea typeface="宋体" panose="02010600030101010101" pitchFamily="2" charset="-122"/>
              </a:rPr>
              <a:t>above average</a:t>
            </a:r>
            <a:r>
              <a:rPr lang="en-US" altLang="zh-CN" b="0" dirty="0">
                <a:solidFill>
                  <a:schemeClr val="tx1"/>
                </a:solidFill>
                <a:latin typeface="Times New Roman" panose="02020603050405020304" pitchFamily="18" charset="0"/>
                <a:ea typeface="宋体" panose="02010600030101010101" pitchFamily="2" charset="-122"/>
              </a:rPr>
              <a:t>. </a:t>
            </a:r>
            <a:r>
              <a:rPr lang="en-US" altLang="zh-CN" b="0" dirty="0">
                <a:solidFill>
                  <a:srgbClr val="FF0000"/>
                </a:solidFill>
                <a:latin typeface="Times New Roman" panose="02020603050405020304" pitchFamily="18" charset="0"/>
                <a:ea typeface="宋体" panose="02010600030101010101" pitchFamily="2" charset="-122"/>
              </a:rPr>
              <a:t>Asian countries</a:t>
            </a:r>
            <a:r>
              <a:rPr lang="en-US" altLang="zh-CN" b="0" dirty="0">
                <a:solidFill>
                  <a:schemeClr val="tx1"/>
                </a:solidFill>
                <a:latin typeface="Times New Roman" panose="02020603050405020304" pitchFamily="18" charset="0"/>
                <a:ea typeface="宋体" panose="02010600030101010101" pitchFamily="2" charset="-122"/>
              </a:rPr>
              <a:t>, other than Japan, were </a:t>
            </a:r>
            <a:r>
              <a:rPr lang="en-US" altLang="zh-CN" b="0" u="sng" dirty="0">
                <a:solidFill>
                  <a:schemeClr val="tx1"/>
                </a:solidFill>
                <a:latin typeface="Times New Roman" panose="02020603050405020304" pitchFamily="18" charset="0"/>
                <a:ea typeface="宋体" panose="02010600030101010101" pitchFamily="2" charset="-122"/>
              </a:rPr>
              <a:t>in the middle</a:t>
            </a:r>
            <a:r>
              <a:rPr lang="en-US" altLang="zh-CN" b="0" dirty="0">
                <a:solidFill>
                  <a:schemeClr val="tx1"/>
                </a:solidFill>
                <a:latin typeface="Times New Roman" panose="02020603050405020304" pitchFamily="18" charset="0"/>
                <a:ea typeface="宋体" panose="02010600030101010101" pitchFamily="2" charset="-122"/>
              </a:rPr>
              <a:t>. The feminine side (low gender roles distinction at work) includes other Latin countries (</a:t>
            </a:r>
            <a:r>
              <a:rPr lang="en-US" altLang="zh-CN" b="0" dirty="0">
                <a:solidFill>
                  <a:srgbClr val="FF0000"/>
                </a:solidFill>
                <a:latin typeface="Times New Roman" panose="02020603050405020304" pitchFamily="18" charset="0"/>
                <a:ea typeface="宋体" panose="02010600030101010101" pitchFamily="2" charset="-122"/>
              </a:rPr>
              <a:t>France, Spain</a:t>
            </a:r>
            <a:r>
              <a:rPr lang="en-US" altLang="zh-CN" b="0" dirty="0">
                <a:solidFill>
                  <a:schemeClr val="tx1"/>
                </a:solidFill>
                <a:latin typeface="Times New Roman" panose="02020603050405020304" pitchFamily="18" charset="0"/>
                <a:ea typeface="宋体" panose="02010600030101010101" pitchFamily="2" charset="-122"/>
              </a:rPr>
              <a:t>, etc.). At the extreme “feminine” pole were the </a:t>
            </a:r>
            <a:r>
              <a:rPr lang="en-US" altLang="zh-CN" b="0" u="sng" dirty="0">
                <a:solidFill>
                  <a:schemeClr val="tx1"/>
                </a:solidFill>
                <a:latin typeface="Times New Roman" panose="02020603050405020304" pitchFamily="18" charset="0"/>
                <a:ea typeface="宋体" panose="02010600030101010101" pitchFamily="2" charset="-122"/>
              </a:rPr>
              <a:t>Nordic countries </a:t>
            </a:r>
            <a:r>
              <a:rPr lang="en-US" altLang="zh-CN" b="0" dirty="0">
                <a:solidFill>
                  <a:schemeClr val="tx1"/>
                </a:solidFill>
                <a:latin typeface="Times New Roman" panose="02020603050405020304" pitchFamily="18" charset="0"/>
                <a:ea typeface="宋体" panose="02010600030101010101" pitchFamily="2" charset="-122"/>
              </a:rPr>
              <a:t>including </a:t>
            </a:r>
            <a:r>
              <a:rPr lang="en-US" altLang="zh-CN" b="0" u="sng" dirty="0">
                <a:solidFill>
                  <a:srgbClr val="FF0000"/>
                </a:solidFill>
                <a:highlight>
                  <a:srgbClr val="00FFFF"/>
                </a:highlight>
                <a:latin typeface="Times New Roman" panose="02020603050405020304" pitchFamily="18" charset="0"/>
                <a:ea typeface="宋体" panose="02010600030101010101" pitchFamily="2" charset="-122"/>
              </a:rPr>
              <a:t>Sweden, Norway</a:t>
            </a:r>
            <a:r>
              <a:rPr lang="en-US" altLang="zh-CN" b="0" dirty="0">
                <a:solidFill>
                  <a:srgbClr val="FF0000"/>
                </a:solidFill>
                <a:latin typeface="Times New Roman" panose="02020603050405020304" pitchFamily="18" charset="0"/>
                <a:ea typeface="宋体" panose="02010600030101010101" pitchFamily="2" charset="-122"/>
              </a:rPr>
              <a:t>, and the Netherlands (Holland)</a:t>
            </a:r>
            <a:r>
              <a:rPr lang="en-US" altLang="zh-CN" b="0" dirty="0">
                <a:solidFill>
                  <a:schemeClr val="tx1"/>
                </a:solidFill>
                <a:latin typeface="Times New Roman" panose="02020603050405020304" pitchFamily="18" charset="0"/>
                <a:ea typeface="宋体" panose="02010600030101010101" pitchFamily="2" charset="-122"/>
              </a:rPr>
              <a:t>. </a:t>
            </a:r>
            <a:endParaRPr lang="en-US" altLang="zh-CN" b="0" dirty="0">
              <a:solidFill>
                <a:schemeClr val="tx1"/>
              </a:solidFill>
              <a:latin typeface="Times New Roman" panose="02020603050405020304" pitchFamily="18" charset="0"/>
              <a:ea typeface="宋体" panose="02010600030101010101" pitchFamily="2" charset="-122"/>
            </a:endParaRPr>
          </a:p>
          <a:p>
            <a:pPr marL="0" indent="0" algn="just">
              <a:lnSpc>
                <a:spcPct val="150000"/>
              </a:lnSpc>
              <a:buNone/>
            </a:pPr>
            <a:r>
              <a:rPr lang="en-US" altLang="zh-CN" b="0" u="sng" dirty="0">
                <a:solidFill>
                  <a:schemeClr val="tx1"/>
                </a:solidFill>
                <a:latin typeface="Times New Roman" panose="02020603050405020304" pitchFamily="18" charset="0"/>
                <a:ea typeface="宋体" panose="02010600030101010101" pitchFamily="2" charset="-122"/>
              </a:rPr>
              <a:t>Denmark, Iceland, Finland</a:t>
            </a:r>
            <a:endParaRPr lang="en-US" altLang="zh-CN" b="0" u="sng" dirty="0">
              <a:solidFill>
                <a:schemeClr val="tx1"/>
              </a:solidFill>
              <a:latin typeface="Times New Roman" panose="02020603050405020304" pitchFamily="18" charset="0"/>
              <a:ea typeface="宋体" panose="02010600030101010101" pitchFamily="2" charset="-122"/>
            </a:endParaRPr>
          </a:p>
          <a:p>
            <a:pPr marL="0" indent="0" algn="just">
              <a:lnSpc>
                <a:spcPct val="150000"/>
              </a:lnSpc>
              <a:buNone/>
            </a:pPr>
            <a:endParaRPr lang="en-US" altLang="zh-CN" b="0" u="sng" dirty="0">
              <a:solidFill>
                <a:schemeClr val="tx1"/>
              </a:solidFill>
              <a:latin typeface="Times New Roman" panose="02020603050405020304" pitchFamily="18" charset="0"/>
              <a:ea typeface="宋体" panose="02010600030101010101" pitchFamily="2" charset="-122"/>
            </a:endParaRPr>
          </a:p>
          <a:p>
            <a:pPr marL="0" indent="0" algn="just">
              <a:lnSpc>
                <a:spcPct val="150000"/>
              </a:lnSpc>
              <a:buNone/>
            </a:pPr>
            <a:endParaRPr lang="en-US" altLang="zh-CN" b="0" u="sng"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Rectangle 2"/>
          <p:cNvSpPr>
            <a:spLocks noGrp="1"/>
          </p:cNvSpPr>
          <p:nvPr>
            <p:ph type="title"/>
          </p:nvPr>
        </p:nvSpPr>
        <p:spPr/>
        <p:txBody>
          <a:bodyPr vert="horz" wrap="square" lIns="91440" tIns="45720" rIns="91440" bIns="45720" anchor="ctr" anchorCtr="0"/>
          <a:lstStyle/>
          <a:p>
            <a:pPr>
              <a:lnSpc>
                <a:spcPct val="150000"/>
              </a:lnSpc>
            </a:pPr>
            <a:r>
              <a:rPr lang="en-US" altLang="zh-CN" sz="2800" dirty="0">
                <a:solidFill>
                  <a:srgbClr val="000000"/>
                </a:solidFill>
                <a:latin typeface="Times New Roman" panose="02020603050405020304" pitchFamily="18" charset="0"/>
                <a:ea typeface="宋体" panose="02010600030101010101" pitchFamily="2" charset="-122"/>
              </a:rPr>
              <a:t>The Axial Age---Great Minds</a:t>
            </a:r>
            <a:endParaRPr lang="en-US" altLang="zh-CN" sz="2800" dirty="0">
              <a:solidFill>
                <a:srgbClr val="000000"/>
              </a:solidFill>
              <a:latin typeface="Times New Roman" panose="02020603050405020304" pitchFamily="18" charset="0"/>
              <a:ea typeface="宋体" panose="02010600030101010101" pitchFamily="2" charset="-122"/>
            </a:endParaRPr>
          </a:p>
        </p:txBody>
      </p:sp>
      <p:sp>
        <p:nvSpPr>
          <p:cNvPr id="50179" name="Rectangle 3"/>
          <p:cNvSpPr>
            <a:spLocks noGrp="1" noChangeArrowheads="1"/>
          </p:cNvSpPr>
          <p:nvPr>
            <p:ph idx="1"/>
          </p:nvPr>
        </p:nvSpPr>
        <p:spPr>
          <a:xfrm>
            <a:off x="624205" y="1171575"/>
            <a:ext cx="10691495" cy="5715000"/>
          </a:xfrm>
          <a:solidFill>
            <a:schemeClr val="bg1"/>
          </a:solidFill>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Char char="v"/>
              <a:defRPr/>
            </a:pP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Ancient China</a:t>
            </a: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Lao </a:t>
            </a:r>
            <a:r>
              <a:rPr kumimoji="0" lang="en-US" altLang="zh-CN" sz="2400" b="0" i="0" u="none" strike="noStrike" kern="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Tze</a:t>
            </a: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Confucius; Mo </a:t>
            </a:r>
            <a:r>
              <a:rPr kumimoji="0" lang="en-US" altLang="zh-CN" sz="2400" b="0" i="0" u="none" strike="noStrike" kern="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Tze</a:t>
            </a:r>
            <a:endPar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Char char="v"/>
              <a:defRPr/>
            </a:pP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Ancient India</a:t>
            </a: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Siddhartha Gautama (</a:t>
            </a:r>
            <a:r>
              <a:rPr kumimoji="0" lang="en-US" altLang="zh-CN" sz="2400" b="0" i="0" u="none" strike="noStrike" kern="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Sakyamuni</a:t>
            </a: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Char char="v"/>
              <a:defRPr/>
            </a:pP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Ancient Greece</a:t>
            </a: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Homer; Socrates; Plato; Aristotle</a:t>
            </a:r>
            <a:endPar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endPar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r>
              <a:rPr kumimoji="0" lang="en-US" altLang="zh-CN" sz="2400" b="0" i="0" u="sng"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Confucianism, Taoism, Legalism and </a:t>
            </a:r>
            <a:r>
              <a:rPr kumimoji="0" lang="en-US" altLang="zh-CN" sz="2400" b="0" i="0" u="sng" strike="noStrike" kern="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Mohism</a:t>
            </a:r>
            <a:endPar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endPar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r>
              <a:rPr kumimoji="0" lang="en-US" altLang="zh-CN" sz="24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Han </a:t>
            </a:r>
            <a:r>
              <a:rPr kumimoji="0" lang="en-US" altLang="zh-CN" sz="2400" b="0" i="1" u="none" strike="noStrike" kern="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Feizi</a:t>
            </a:r>
            <a:endParaRPr kumimoji="0" lang="en-US" altLang="zh-CN" sz="2400" b="0" i="1" u="sng"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400" b="0" i="1" u="sng"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1" name="Rectangle 3"/>
          <p:cNvSpPr>
            <a:spLocks noGrp="1"/>
          </p:cNvSpPr>
          <p:nvPr>
            <p:ph type="body" idx="4294967295"/>
          </p:nvPr>
        </p:nvSpPr>
        <p:spPr>
          <a:xfrm>
            <a:off x="229235" y="95250"/>
            <a:ext cx="11588750" cy="6685280"/>
          </a:xfrm>
          <a:solidFill>
            <a:schemeClr val="bg1"/>
          </a:solidFill>
        </p:spPr>
        <p:txBody>
          <a:bodyPr vert="horz" wrap="square" lIns="68580" tIns="34290" rIns="68580" bIns="34290" anchor="t" anchorCtr="0"/>
          <a:lstStyle/>
          <a:p>
            <a:pPr marL="0" indent="0" algn="just">
              <a:lnSpc>
                <a:spcPct val="150000"/>
              </a:lnSpc>
              <a:buNone/>
            </a:pPr>
            <a:r>
              <a:rPr lang="en-US" altLang="zh-CN" b="0" dirty="0">
                <a:solidFill>
                  <a:srgbClr val="FF0000"/>
                </a:solidFill>
                <a:latin typeface="Times New Roman" panose="02020603050405020304" pitchFamily="18" charset="0"/>
                <a:ea typeface="宋体" panose="02010600030101010101" pitchFamily="2" charset="-122"/>
              </a:rPr>
              <a:t>Netherlands:</a:t>
            </a:r>
            <a:endParaRPr lang="en-US" altLang="zh-CN" b="0" dirty="0">
              <a:solidFill>
                <a:srgbClr val="FF0000"/>
              </a:solidFill>
              <a:latin typeface="Times New Roman" panose="02020603050405020304" pitchFamily="18" charset="0"/>
              <a:ea typeface="宋体" panose="02010600030101010101" pitchFamily="2" charset="-122"/>
            </a:endParaRPr>
          </a:p>
          <a:p>
            <a:pPr marL="0" indent="0" algn="just">
              <a:lnSpc>
                <a:spcPct val="150000"/>
              </a:lnSpc>
              <a:buNone/>
            </a:pPr>
            <a:r>
              <a:rPr lang="en-US" altLang="zh-CN" b="0" dirty="0">
                <a:latin typeface="Times New Roman" panose="02020603050405020304" pitchFamily="18" charset="0"/>
                <a:ea typeface="宋体" panose="02010600030101010101" pitchFamily="2" charset="-122"/>
              </a:rPr>
              <a:t>In the 17th century, the Netherlands was the world's most powerful maritime hegemon ['hedʒəmɒn] and was known as the Sea Cabby. The Netherlands is a highly developed capitalist country. The Netherlands is the first country in the world to legalize </a:t>
            </a:r>
            <a:r>
              <a:rPr lang="en-US" altLang="zh-CN" b="0" u="sng" dirty="0">
                <a:latin typeface="Times New Roman" panose="02020603050405020304" pitchFamily="18" charset="0"/>
                <a:ea typeface="宋体" panose="02010600030101010101" pitchFamily="2" charset="-122"/>
              </a:rPr>
              <a:t>homosexual marriage</a:t>
            </a:r>
            <a:r>
              <a:rPr lang="en-US" altLang="zh-CN" b="0" dirty="0">
                <a:latin typeface="Times New Roman" panose="02020603050405020304" pitchFamily="18" charset="0"/>
                <a:ea typeface="宋体" panose="02010600030101010101" pitchFamily="2" charset="-122"/>
              </a:rPr>
              <a:t> and </a:t>
            </a:r>
            <a:r>
              <a:rPr lang="en-US" altLang="zh-CN" b="0" u="sng" dirty="0">
                <a:latin typeface="Times New Roman" panose="02020603050405020304" pitchFamily="18" charset="0"/>
                <a:ea typeface="宋体" panose="02010600030101010101" pitchFamily="2" charset="-122"/>
              </a:rPr>
              <a:t>euthanasia</a:t>
            </a:r>
            <a:r>
              <a:rPr lang="en-US" altLang="zh-CN" b="0" dirty="0">
                <a:latin typeface="Times New Roman" panose="02020603050405020304" pitchFamily="18" charset="0"/>
                <a:ea typeface="宋体" panose="02010600030101010101" pitchFamily="2" charset="-122"/>
              </a:rPr>
              <a:t>.[ˌjuːθəˈneɪziə]  </a:t>
            </a:r>
            <a:endParaRPr lang="en-US" altLang="zh-CN" b="0" dirty="0">
              <a:latin typeface="Times New Roman" panose="02020603050405020304" pitchFamily="18" charset="0"/>
              <a:ea typeface="宋体" panose="02010600030101010101" pitchFamily="2" charset="-122"/>
            </a:endParaRPr>
          </a:p>
          <a:p>
            <a:pPr marL="0" indent="0" algn="just">
              <a:lnSpc>
                <a:spcPct val="150000"/>
              </a:lnSpc>
              <a:buNone/>
            </a:pPr>
            <a:r>
              <a:rPr lang="zh-CN" altLang="en-US" b="0" dirty="0">
                <a:latin typeface="Times New Roman" panose="02020603050405020304" pitchFamily="18" charset="0"/>
                <a:ea typeface="宋体" panose="02010600030101010101" pitchFamily="2" charset="-122"/>
              </a:rPr>
              <a:t>欧洲西北部</a:t>
            </a:r>
            <a:endParaRPr lang="en-US" altLang="zh-CN" b="0" dirty="0">
              <a:latin typeface="Times New Roman" panose="02020603050405020304" pitchFamily="18" charset="0"/>
              <a:ea typeface="宋体" panose="02010600030101010101" pitchFamily="2" charset="-122"/>
            </a:endParaRPr>
          </a:p>
          <a:p>
            <a:pPr marL="0" indent="0" algn="just">
              <a:lnSpc>
                <a:spcPct val="150000"/>
              </a:lnSpc>
              <a:buNone/>
            </a:pPr>
            <a:r>
              <a:rPr lang="en-US" altLang="zh-CN" b="0" dirty="0">
                <a:latin typeface="Times New Roman" panose="02020603050405020304" pitchFamily="18" charset="0"/>
                <a:ea typeface="宋体" panose="02010600030101010101" pitchFamily="2" charset="-122"/>
              </a:rPr>
              <a:t>在17世纪，荷兰是当时世界上最强大的海上霸主，曾被誉为海上马车夫。荷兰是个高度发达的资本主义国家，荷兰是全球第一个同性婚姻与安乐死合法化的国家。</a:t>
            </a:r>
            <a:endParaRPr lang="en-US" altLang="zh-CN" b="0" dirty="0">
              <a:latin typeface="Times New Roman" panose="02020603050405020304" pitchFamily="18" charset="0"/>
              <a:ea typeface="宋体" panose="02010600030101010101" pitchFamily="2" charset="-122"/>
            </a:endParaRPr>
          </a:p>
          <a:p>
            <a:pPr marL="0" indent="0" algn="just">
              <a:lnSpc>
                <a:spcPct val="150000"/>
              </a:lnSpc>
              <a:buNone/>
            </a:pPr>
            <a:endParaRPr lang="en-US" altLang="zh-CN" b="0" dirty="0">
              <a:latin typeface="Times New Roman" panose="02020603050405020304" pitchFamily="18" charset="0"/>
              <a:ea typeface="宋体" panose="02010600030101010101" pitchFamily="2" charset="-122"/>
            </a:endParaRPr>
          </a:p>
          <a:p>
            <a:pPr marL="0" indent="0" algn="just">
              <a:lnSpc>
                <a:spcPct val="150000"/>
              </a:lnSpc>
              <a:buNone/>
            </a:pPr>
            <a:endParaRPr lang="en-US" altLang="zh-CN"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spd="slow"/>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7329" name="文本框 296961"/>
          <p:cNvSpPr txBox="1"/>
          <p:nvPr/>
        </p:nvSpPr>
        <p:spPr>
          <a:xfrm>
            <a:off x="592455" y="1184275"/>
            <a:ext cx="11141710" cy="2676525"/>
          </a:xfrm>
          <a:prstGeom prst="rect">
            <a:avLst/>
          </a:prstGeom>
          <a:noFill/>
          <a:ln w="9525">
            <a:noFill/>
          </a:ln>
        </p:spPr>
        <p:txBody>
          <a:bodyPr wrap="square" anchor="t" anchorCtr="0">
            <a:spAutoFit/>
          </a:bodyPr>
          <a:p>
            <a:pPr algn="just" eaLnBrk="0" hangingPunct="0">
              <a:lnSpc>
                <a:spcPct val="150000"/>
              </a:lnSpc>
              <a:buFontTx/>
            </a:pPr>
            <a:r>
              <a:rPr lang="zh-CN" altLang="zh-CN" sz="2800" b="1" dirty="0">
                <a:latin typeface="Times New Roman" panose="02020603050405020304" pitchFamily="18" charset="0"/>
                <a:ea typeface="宋体" panose="02010600030101010101" pitchFamily="2" charset="-122"/>
              </a:rPr>
              <a:t>"</a:t>
            </a:r>
            <a:r>
              <a:rPr lang="zh-CN" altLang="zh-CN" sz="2800" b="1" dirty="0">
                <a:solidFill>
                  <a:srgbClr val="FF0000"/>
                </a:solidFill>
                <a:latin typeface="Times New Roman" panose="02020603050405020304" pitchFamily="18" charset="0"/>
                <a:ea typeface="宋体" panose="02010600030101010101" pitchFamily="2" charset="-122"/>
              </a:rPr>
              <a:t>Going Dutch</a:t>
            </a:r>
            <a:r>
              <a:rPr lang="zh-CN" altLang="zh-CN" sz="2800" b="1" dirty="0">
                <a:latin typeface="Times New Roman" panose="02020603050405020304" pitchFamily="18" charset="0"/>
                <a:ea typeface="宋体" panose="02010600030101010101" pitchFamily="2" charset="-122"/>
              </a:rPr>
              <a:t>" is a term that indicates that </a:t>
            </a:r>
            <a:r>
              <a:rPr lang="zh-CN" altLang="zh-CN" sz="2800" b="1" i="1" u="sng" dirty="0">
                <a:latin typeface="Times New Roman" panose="02020603050405020304" pitchFamily="18" charset="0"/>
                <a:ea typeface="宋体" panose="02010600030101010101" pitchFamily="2" charset="-122"/>
              </a:rPr>
              <a:t>each person participating in a group activity pays for themself</a:t>
            </a:r>
            <a:r>
              <a:rPr lang="zh-CN" altLang="zh-CN" sz="2800" b="1" dirty="0">
                <a:latin typeface="Times New Roman" panose="02020603050405020304" pitchFamily="18" charset="0"/>
                <a:ea typeface="宋体" panose="02010600030101010101" pitchFamily="2" charset="-122"/>
              </a:rPr>
              <a:t>, rather than any person paying for anyone else, </a:t>
            </a:r>
            <a:r>
              <a:rPr lang="zh-CN" altLang="zh-CN" sz="2800" b="1" i="1" u="sng" dirty="0">
                <a:latin typeface="Times New Roman" panose="02020603050405020304" pitchFamily="18" charset="0"/>
                <a:ea typeface="宋体" panose="02010600030101010101" pitchFamily="2" charset="-122"/>
              </a:rPr>
              <a:t>particularly in a restaurant bill</a:t>
            </a:r>
            <a:r>
              <a:rPr lang="zh-CN" altLang="zh-CN" sz="2800" b="1" dirty="0">
                <a:latin typeface="Times New Roman" panose="02020603050405020304" pitchFamily="18" charset="0"/>
                <a:ea typeface="宋体" panose="02010600030101010101" pitchFamily="2" charset="-122"/>
              </a:rPr>
              <a:t>. </a:t>
            </a:r>
            <a:endParaRPr lang="zh-CN" altLang="zh-CN" sz="2800" b="1" dirty="0">
              <a:latin typeface="Times New Roman" panose="02020603050405020304" pitchFamily="18" charset="0"/>
              <a:ea typeface="宋体" panose="02010600030101010101" pitchFamily="2" charset="-122"/>
            </a:endParaRPr>
          </a:p>
          <a:p>
            <a:pPr algn="just" eaLnBrk="0" hangingPunct="0">
              <a:lnSpc>
                <a:spcPct val="150000"/>
              </a:lnSpc>
              <a:buFontTx/>
            </a:pPr>
            <a:r>
              <a:rPr lang="zh-CN" altLang="zh-CN" sz="2800" b="1" dirty="0">
                <a:latin typeface="Times New Roman" panose="02020603050405020304" pitchFamily="18" charset="0"/>
                <a:ea typeface="宋体" panose="02010600030101010101" pitchFamily="2" charset="-122"/>
              </a:rPr>
              <a:t>It is also called </a:t>
            </a:r>
            <a:r>
              <a:rPr lang="zh-CN" altLang="zh-CN" sz="2800" b="1" dirty="0">
                <a:solidFill>
                  <a:srgbClr val="FF0000"/>
                </a:solidFill>
                <a:latin typeface="Times New Roman" panose="02020603050405020304" pitchFamily="18" charset="0"/>
                <a:ea typeface="宋体" panose="02010600030101010101" pitchFamily="2" charset="-122"/>
              </a:rPr>
              <a:t>Dutch date</a:t>
            </a:r>
            <a:r>
              <a:rPr lang="zh-CN" altLang="zh-CN" sz="2800" b="1" dirty="0">
                <a:latin typeface="Times New Roman" panose="02020603050405020304" pitchFamily="18" charset="0"/>
                <a:ea typeface="宋体" panose="02010600030101010101" pitchFamily="2" charset="-122"/>
              </a:rPr>
              <a:t>, </a:t>
            </a:r>
            <a:r>
              <a:rPr lang="zh-CN" altLang="zh-CN" sz="2800" b="1" dirty="0">
                <a:solidFill>
                  <a:srgbClr val="FF0000"/>
                </a:solidFill>
                <a:latin typeface="Times New Roman" panose="02020603050405020304" pitchFamily="18" charset="0"/>
                <a:ea typeface="宋体" panose="02010600030101010101" pitchFamily="2" charset="-122"/>
              </a:rPr>
              <a:t>Dutch treat</a:t>
            </a:r>
            <a:r>
              <a:rPr lang="zh-CN" altLang="zh-CN" sz="2800" b="1" dirty="0">
                <a:latin typeface="Times New Roman" panose="02020603050405020304" pitchFamily="18" charset="0"/>
                <a:ea typeface="宋体" panose="02010600030101010101" pitchFamily="2" charset="-122"/>
              </a:rPr>
              <a:t> and </a:t>
            </a:r>
            <a:r>
              <a:rPr lang="zh-CN" altLang="zh-CN" sz="2800" b="1" dirty="0">
                <a:solidFill>
                  <a:srgbClr val="FF0000"/>
                </a:solidFill>
                <a:latin typeface="Times New Roman" panose="02020603050405020304" pitchFamily="18" charset="0"/>
                <a:ea typeface="宋体" panose="02010600030101010101" pitchFamily="2" charset="-122"/>
              </a:rPr>
              <a:t>doing Dutch</a:t>
            </a:r>
            <a:r>
              <a:rPr lang="zh-CN" altLang="zh-CN" sz="2800" b="1" dirty="0">
                <a:latin typeface="Times New Roman" panose="02020603050405020304" pitchFamily="18" charset="0"/>
                <a:ea typeface="宋体" panose="02010600030101010101" pitchFamily="2" charset="-122"/>
              </a:rPr>
              <a:t>.</a:t>
            </a:r>
            <a:endParaRPr lang="zh-CN" altLang="zh-CN" sz="2800" b="1"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TR56(FTG{Q[4YBGLZ6GU_Q5"/>
          <p:cNvPicPr>
            <a:picLocks noChangeAspect="1"/>
          </p:cNvPicPr>
          <p:nvPr/>
        </p:nvPicPr>
        <p:blipFill>
          <a:blip r:embed="rId1"/>
          <a:stretch>
            <a:fillRect/>
          </a:stretch>
        </p:blipFill>
        <p:spPr>
          <a:xfrm>
            <a:off x="224155" y="374650"/>
            <a:ext cx="11471275" cy="5966460"/>
          </a:xfrm>
          <a:prstGeom prst="rect">
            <a:avLst/>
          </a:prstGeom>
        </p:spPr>
      </p:pic>
    </p:spTree>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A_UO_]JSX%{6%(IDC~@1@AX"/>
          <p:cNvPicPr>
            <a:picLocks noChangeAspect="1"/>
          </p:cNvPicPr>
          <p:nvPr/>
        </p:nvPicPr>
        <p:blipFill>
          <a:blip r:embed="rId1"/>
          <a:stretch>
            <a:fillRect/>
          </a:stretch>
        </p:blipFill>
        <p:spPr>
          <a:xfrm>
            <a:off x="2471420" y="0"/>
            <a:ext cx="7248525" cy="6858000"/>
          </a:xfrm>
          <a:prstGeom prst="rect">
            <a:avLst/>
          </a:prstGeom>
        </p:spPr>
      </p:pic>
    </p:spTree>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2449" name="文本框 296961"/>
          <p:cNvSpPr txBox="1"/>
          <p:nvPr/>
        </p:nvSpPr>
        <p:spPr>
          <a:xfrm>
            <a:off x="482600" y="754380"/>
            <a:ext cx="11249025" cy="5908040"/>
          </a:xfrm>
          <a:prstGeom prst="rect">
            <a:avLst/>
          </a:prstGeom>
          <a:solidFill>
            <a:schemeClr val="bg1"/>
          </a:solidFill>
          <a:ln w="9525">
            <a:noFill/>
          </a:ln>
        </p:spPr>
        <p:txBody>
          <a:bodyPr wrap="square" anchor="t" anchorCtr="0">
            <a:spAutoFit/>
          </a:bodyPr>
          <a:p>
            <a:pPr algn="just" eaLnBrk="0" hangingPunct="0">
              <a:lnSpc>
                <a:spcPct val="150000"/>
              </a:lnSpc>
              <a:buFontTx/>
            </a:pPr>
            <a:r>
              <a:rPr lang="zh-CN" altLang="zh-CN" sz="2800" b="1" dirty="0">
                <a:latin typeface="Times New Roman" panose="02020603050405020304" pitchFamily="18" charset="0"/>
                <a:ea typeface="宋体" panose="02010600030101010101" pitchFamily="2" charset="-122"/>
                <a:sym typeface="宋体" panose="02010600030101010101" pitchFamily="2" charset="-122"/>
              </a:rPr>
              <a:t>go dutch</a:t>
            </a:r>
            <a:endParaRPr lang="zh-CN" altLang="zh-CN" sz="2800" b="1" dirty="0">
              <a:latin typeface="Times New Roman" panose="02020603050405020304" pitchFamily="18" charset="0"/>
              <a:ea typeface="宋体" panose="02010600030101010101" pitchFamily="2" charset="-122"/>
            </a:endParaRPr>
          </a:p>
          <a:p>
            <a:pPr algn="just" eaLnBrk="0" hangingPunct="0">
              <a:lnSpc>
                <a:spcPct val="150000"/>
              </a:lnSpc>
              <a:buFontTx/>
            </a:pPr>
            <a:r>
              <a:rPr lang="zh-CN" altLang="zh-CN" sz="2800" b="1" dirty="0">
                <a:latin typeface="Times New Roman" panose="02020603050405020304" pitchFamily="18" charset="0"/>
                <a:ea typeface="宋体" panose="02010600030101010101" pitchFamily="2" charset="-122"/>
              </a:rPr>
              <a:t>16~17世纪时的荷兰和威尼斯，是海上商品贸易的发迹之地。终日奔波的意大利、荷兰商人们已衍生出</a:t>
            </a:r>
            <a:r>
              <a:rPr lang="zh-CN" altLang="zh-CN" sz="2800" b="1" dirty="0">
                <a:solidFill>
                  <a:srgbClr val="FF0000"/>
                </a:solidFill>
                <a:latin typeface="Times New Roman" panose="02020603050405020304" pitchFamily="18" charset="0"/>
                <a:ea typeface="宋体" panose="02010600030101010101" pitchFamily="2" charset="-122"/>
              </a:rPr>
              <a:t>聚时交流信息、散时各付资费</a:t>
            </a:r>
            <a:r>
              <a:rPr lang="zh-CN" altLang="zh-CN" sz="2800" b="1" dirty="0">
                <a:latin typeface="Times New Roman" panose="02020603050405020304" pitchFamily="18" charset="0"/>
                <a:ea typeface="宋体" panose="02010600030101010101" pitchFamily="2" charset="-122"/>
              </a:rPr>
              <a:t>的习俗来。因为商人的流动性很强，一个人请别人的客，被请的人说不定这辈子再也碰不到了，为了大家不吃亏，彼此分摊便是最好的选择了。而荷兰人因其精明、凡事都要分清楚，逐渐形成了let's go dutch（我们各付各的</a:t>
            </a:r>
            <a:r>
              <a:rPr lang="zh-CN" altLang="zh-CN" sz="2800" b="1" dirty="0">
                <a:latin typeface="Times New Roman" panose="02020603050405020304" pitchFamily="18" charset="0"/>
                <a:ea typeface="宋体" panose="02010600030101010101" pitchFamily="2" charset="-122"/>
              </a:rPr>
              <a:t>吧）的俗语。</a:t>
            </a:r>
            <a:endParaRPr lang="zh-CN" altLang="zh-CN" sz="2800" b="1" dirty="0">
              <a:latin typeface="Times New Roman" panose="02020603050405020304" pitchFamily="18" charset="0"/>
              <a:ea typeface="宋体" panose="02010600030101010101" pitchFamily="2" charset="-122"/>
            </a:endParaRPr>
          </a:p>
          <a:p>
            <a:pPr algn="just" eaLnBrk="0" hangingPunct="0">
              <a:lnSpc>
                <a:spcPct val="150000"/>
              </a:lnSpc>
              <a:buFontTx/>
            </a:pPr>
            <a:endParaRPr lang="zh-CN" altLang="zh-CN" sz="2800" b="1" dirty="0">
              <a:latin typeface="Times New Roman" panose="02020603050405020304" pitchFamily="18" charset="0"/>
              <a:ea typeface="宋体" panose="02010600030101010101" pitchFamily="2" charset="-122"/>
            </a:endParaRPr>
          </a:p>
          <a:p>
            <a:pPr algn="just" eaLnBrk="0" hangingPunct="0">
              <a:lnSpc>
                <a:spcPct val="150000"/>
              </a:lnSpc>
              <a:buFontTx/>
            </a:pPr>
            <a:endParaRPr lang="zh-CN" altLang="zh-CN" sz="2800" b="1"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2449" name="文本框 296961"/>
          <p:cNvSpPr txBox="1"/>
          <p:nvPr/>
        </p:nvSpPr>
        <p:spPr>
          <a:xfrm>
            <a:off x="-635" y="116840"/>
            <a:ext cx="12151995" cy="6457950"/>
          </a:xfrm>
          <a:prstGeom prst="rect">
            <a:avLst/>
          </a:prstGeom>
          <a:solidFill>
            <a:schemeClr val="bg1"/>
          </a:solidFill>
          <a:ln w="9525">
            <a:noFill/>
          </a:ln>
        </p:spPr>
        <p:txBody>
          <a:bodyPr wrap="square" anchor="t" anchorCtr="0">
            <a:noAutofit/>
          </a:bodyPr>
          <a:p>
            <a:pPr algn="just" eaLnBrk="0" hangingPunct="0">
              <a:lnSpc>
                <a:spcPct val="150000"/>
              </a:lnSpc>
              <a:buFontTx/>
            </a:pPr>
            <a:r>
              <a:rPr lang="zh-CN" altLang="zh-CN" sz="2800" dirty="0">
                <a:latin typeface="Times New Roman" panose="02020603050405020304" pitchFamily="18" charset="0"/>
                <a:ea typeface="宋体" panose="02010600030101010101" pitchFamily="2" charset="-122"/>
                <a:sym typeface="宋体" panose="02010600030101010101" pitchFamily="2" charset="-122"/>
              </a:rPr>
              <a:t>None of this had even a hope of any practical application in my life. But ten years later, when we were designing the first Macintosh computer, it all came back to me. And we designed it all into the Mac. It was the first computer with beautiful typography. If I had never dropped in on that single course in college, the Mac would have never had multiple typefaces or proportionally spaced fonts. And since Windows just copied the Mac, its likely that no personal computer would have them. If I had never dropped out, I would have never dropped in on this calligraphy class, and personal computers might not have the wonderful typography that they do. </a:t>
            </a:r>
            <a:r>
              <a:rPr lang="zh-CN" altLang="zh-CN" sz="2800" dirty="0">
                <a:highlight>
                  <a:srgbClr val="00FFFF"/>
                </a:highlight>
                <a:latin typeface="Times New Roman" panose="02020603050405020304" pitchFamily="18" charset="0"/>
                <a:ea typeface="宋体" panose="02010600030101010101" pitchFamily="2" charset="-122"/>
                <a:sym typeface="宋体" panose="02010600030101010101" pitchFamily="2" charset="-122"/>
              </a:rPr>
              <a:t>Of course it was impossible to </a:t>
            </a:r>
            <a:r>
              <a:rPr lang="zh-CN" altLang="zh-CN" sz="2800" b="1" dirty="0">
                <a:solidFill>
                  <a:srgbClr val="FF0000"/>
                </a:solidFill>
                <a:highlight>
                  <a:srgbClr val="00FFFF"/>
                </a:highlight>
                <a:latin typeface="Times New Roman" panose="02020603050405020304" pitchFamily="18" charset="0"/>
                <a:ea typeface="宋体" panose="02010600030101010101" pitchFamily="2" charset="-122"/>
                <a:sym typeface="宋体" panose="02010600030101010101" pitchFamily="2" charset="-122"/>
              </a:rPr>
              <a:t>connect the dots</a:t>
            </a:r>
            <a:r>
              <a:rPr lang="zh-CN" altLang="zh-CN" sz="2800" dirty="0">
                <a:highlight>
                  <a:srgbClr val="00FFFF"/>
                </a:highlight>
                <a:latin typeface="Times New Roman" panose="02020603050405020304" pitchFamily="18" charset="0"/>
                <a:ea typeface="宋体" panose="02010600030101010101" pitchFamily="2" charset="-122"/>
                <a:sym typeface="宋体" panose="02010600030101010101" pitchFamily="2" charset="-122"/>
              </a:rPr>
              <a:t> looking forward when I was in college. But it was very, very clear looking backwards ten years later.</a:t>
            </a:r>
            <a:r>
              <a:rPr lang="zh-CN" altLang="zh-CN" sz="2800" dirty="0">
                <a:latin typeface="Times New Roman" panose="02020603050405020304" pitchFamily="18" charset="0"/>
                <a:ea typeface="宋体" panose="02010600030101010101" pitchFamily="2" charset="-122"/>
                <a:sym typeface="宋体" panose="02010600030101010101" pitchFamily="2" charset="-122"/>
              </a:rPr>
              <a:t> </a:t>
            </a:r>
            <a:endParaRPr lang="zh-CN" altLang="zh-CN" sz="2800" dirty="0">
              <a:latin typeface="Times New Roman" panose="02020603050405020304" pitchFamily="18" charset="0"/>
              <a:ea typeface="宋体" panose="02010600030101010101" pitchFamily="2" charset="-122"/>
              <a:sym typeface="宋体" panose="02010600030101010101" pitchFamily="2" charset="-122"/>
            </a:endParaRPr>
          </a:p>
          <a:p>
            <a:pPr algn="just" eaLnBrk="0" hangingPunct="0">
              <a:lnSpc>
                <a:spcPct val="150000"/>
              </a:lnSpc>
              <a:buFontTx/>
            </a:pPr>
            <a:endParaRPr lang="zh-CN" altLang="zh-CN" sz="2800" dirty="0">
              <a:latin typeface="Times New Roman" panose="02020603050405020304" pitchFamily="18" charset="0"/>
              <a:ea typeface="宋体" panose="02010600030101010101" pitchFamily="2" charset="-122"/>
              <a:sym typeface="宋体" panose="02010600030101010101" pitchFamily="2" charset="-122"/>
            </a:endParaRPr>
          </a:p>
        </p:txBody>
      </p:sp>
    </p:spTree>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5" name="Rectangle 3"/>
          <p:cNvSpPr>
            <a:spLocks noGrp="1"/>
          </p:cNvSpPr>
          <p:nvPr>
            <p:ph type="body" idx="4294967295"/>
          </p:nvPr>
        </p:nvSpPr>
        <p:spPr>
          <a:xfrm>
            <a:off x="1643063" y="85725"/>
            <a:ext cx="8905875" cy="6686550"/>
          </a:xfrm>
          <a:solidFill>
            <a:schemeClr val="bg1"/>
          </a:solidFill>
        </p:spPr>
        <p:txBody>
          <a:bodyPr vert="horz" wrap="square" lIns="68580" tIns="34290" rIns="68580" bIns="34290" anchor="t" anchorCtr="0"/>
          <a:lstStyle/>
          <a:p>
            <a:pPr marL="0" indent="0" algn="just">
              <a:lnSpc>
                <a:spcPct val="150000"/>
              </a:lnSpc>
              <a:buNone/>
            </a:pPr>
            <a:r>
              <a:rPr lang="en-US" altLang="zh-CN" b="0" dirty="0">
                <a:solidFill>
                  <a:srgbClr val="FF0000"/>
                </a:solidFill>
                <a:latin typeface="Times New Roman" panose="02020603050405020304" pitchFamily="18" charset="0"/>
                <a:ea typeface="宋体" panose="02010600030101010101" pitchFamily="2" charset="-122"/>
              </a:rPr>
              <a:t>7 South Asian Countries:</a:t>
            </a:r>
            <a:endParaRPr lang="en-US" altLang="zh-CN" b="0" dirty="0">
              <a:solidFill>
                <a:srgbClr val="FF0000"/>
              </a:solidFill>
              <a:latin typeface="Times New Roman" panose="02020603050405020304" pitchFamily="18" charset="0"/>
              <a:ea typeface="宋体" panose="02010600030101010101" pitchFamily="2" charset="-122"/>
            </a:endParaRPr>
          </a:p>
          <a:p>
            <a:pPr marL="0" indent="0" algn="just">
              <a:lnSpc>
                <a:spcPct val="150000"/>
              </a:lnSpc>
              <a:buNone/>
            </a:pPr>
            <a:r>
              <a:rPr lang="en-US" altLang="zh-CN" b="0" dirty="0">
                <a:solidFill>
                  <a:schemeClr val="tx1"/>
                </a:solidFill>
                <a:latin typeface="Times New Roman" panose="02020603050405020304" pitchFamily="18" charset="0"/>
                <a:ea typeface="宋体" panose="02010600030101010101" pitchFamily="2" charset="-122"/>
              </a:rPr>
              <a:t>Nepal, Bhutan, India, Pakistan, Bangladesh, Sri Lanka, Maldives[ˈmɔːldiːvz] </a:t>
            </a:r>
            <a:endParaRPr lang="en-US" altLang="zh-CN" b="0" dirty="0">
              <a:solidFill>
                <a:schemeClr val="tx1"/>
              </a:solidFill>
              <a:latin typeface="Times New Roman" panose="02020603050405020304" pitchFamily="18" charset="0"/>
              <a:ea typeface="宋体" panose="02010600030101010101" pitchFamily="2" charset="-122"/>
            </a:endParaRPr>
          </a:p>
          <a:p>
            <a:pPr marL="0" indent="0" algn="just">
              <a:lnSpc>
                <a:spcPct val="150000"/>
              </a:lnSpc>
              <a:buNone/>
            </a:pPr>
            <a:endParaRPr lang="en-US" altLang="zh-CN" b="0" dirty="0">
              <a:solidFill>
                <a:srgbClr val="FF0000"/>
              </a:solidFill>
              <a:latin typeface="Times New Roman" panose="02020603050405020304" pitchFamily="18" charset="0"/>
              <a:ea typeface="宋体" panose="02010600030101010101" pitchFamily="2" charset="-122"/>
            </a:endParaRPr>
          </a:p>
          <a:p>
            <a:pPr marL="0" indent="0" algn="just">
              <a:lnSpc>
                <a:spcPct val="150000"/>
              </a:lnSpc>
              <a:buNone/>
            </a:pPr>
            <a:r>
              <a:rPr lang="en-US" altLang="zh-CN" b="0" dirty="0">
                <a:solidFill>
                  <a:srgbClr val="FF0000"/>
                </a:solidFill>
                <a:latin typeface="Times New Roman" panose="02020603050405020304" pitchFamily="18" charset="0"/>
                <a:ea typeface="宋体" panose="02010600030101010101" pitchFamily="2" charset="-122"/>
              </a:rPr>
              <a:t>5 Central Asian Countries:</a:t>
            </a:r>
            <a:endParaRPr lang="en-US" altLang="zh-CN" b="0" dirty="0">
              <a:solidFill>
                <a:srgbClr val="FF0000"/>
              </a:solidFill>
              <a:latin typeface="Times New Roman" panose="02020603050405020304" pitchFamily="18" charset="0"/>
              <a:ea typeface="宋体" panose="02010600030101010101" pitchFamily="2" charset="-122"/>
            </a:endParaRPr>
          </a:p>
          <a:p>
            <a:pPr marL="0" indent="0" algn="just">
              <a:lnSpc>
                <a:spcPct val="150000"/>
              </a:lnSpc>
              <a:buNone/>
            </a:pPr>
            <a:r>
              <a:rPr lang="en-US" altLang="zh-CN" b="0" dirty="0">
                <a:solidFill>
                  <a:srgbClr val="FF0000"/>
                </a:solidFill>
                <a:latin typeface="Times New Roman" panose="02020603050405020304" pitchFamily="18" charset="0"/>
                <a:ea typeface="宋体" panose="02010600030101010101" pitchFamily="2" charset="-122"/>
              </a:rPr>
              <a:t>The Asian part of </a:t>
            </a:r>
            <a:r>
              <a:rPr lang="en-US" altLang="zh-CN" b="0" dirty="0">
                <a:solidFill>
                  <a:schemeClr val="tx1"/>
                </a:solidFill>
                <a:latin typeface="Times New Roman" panose="02020603050405020304" pitchFamily="18" charset="0"/>
                <a:ea typeface="宋体" panose="02010600030101010101" pitchFamily="2" charset="-122"/>
              </a:rPr>
              <a:t>Kazakhstan, Uzbekistan, Kyrgyzstan, Turkmenistan, Tajikistan</a:t>
            </a:r>
            <a:endParaRPr lang="en-US" altLang="zh-CN" b="0" dirty="0">
              <a:solidFill>
                <a:schemeClr val="tx1"/>
              </a:solidFill>
              <a:latin typeface="Times New Roman" panose="02020603050405020304" pitchFamily="18" charset="0"/>
              <a:ea typeface="宋体" panose="02010600030101010101" pitchFamily="2" charset="-122"/>
            </a:endParaRPr>
          </a:p>
          <a:p>
            <a:pPr marL="0" indent="0" algn="just">
              <a:lnSpc>
                <a:spcPct val="150000"/>
              </a:lnSpc>
              <a:buNone/>
            </a:pPr>
            <a:r>
              <a:rPr lang="en-US" altLang="zh-CN" sz="2000" b="0" dirty="0">
                <a:solidFill>
                  <a:srgbClr val="FF0000"/>
                </a:solidFill>
                <a:latin typeface="Times New Roman" panose="02020603050405020304" pitchFamily="18" charset="0"/>
                <a:ea typeface="宋体" panose="02010600030101010101" pitchFamily="2" charset="-122"/>
              </a:rPr>
              <a:t>哈萨克斯坦的亚洲部分、乌兹别克斯坦、吉尔吉斯斯坦、土库曼斯坦、</a:t>
            </a:r>
            <a:endParaRPr lang="en-US" altLang="zh-CN" sz="2000" b="0" dirty="0">
              <a:solidFill>
                <a:srgbClr val="FF0000"/>
              </a:solidFill>
              <a:latin typeface="Times New Roman" panose="02020603050405020304" pitchFamily="18" charset="0"/>
              <a:ea typeface="宋体" panose="02010600030101010101" pitchFamily="2" charset="-122"/>
            </a:endParaRPr>
          </a:p>
          <a:p>
            <a:pPr marL="0" indent="0" algn="just">
              <a:lnSpc>
                <a:spcPct val="150000"/>
              </a:lnSpc>
              <a:buNone/>
            </a:pPr>
            <a:r>
              <a:rPr lang="en-US" altLang="zh-CN" sz="2000" b="0" dirty="0">
                <a:solidFill>
                  <a:srgbClr val="FF0000"/>
                </a:solidFill>
                <a:latin typeface="Times New Roman" panose="02020603050405020304" pitchFamily="18" charset="0"/>
                <a:ea typeface="宋体" panose="02010600030101010101" pitchFamily="2" charset="-122"/>
              </a:rPr>
              <a:t>塔吉克斯坦</a:t>
            </a:r>
            <a:endParaRPr lang="en-US" altLang="zh-CN" sz="2000" b="0" dirty="0">
              <a:solidFill>
                <a:srgbClr val="FF0000"/>
              </a:solidFill>
              <a:latin typeface="Times New Roman" panose="02020603050405020304" pitchFamily="18" charset="0"/>
              <a:ea typeface="宋体" panose="02010600030101010101" pitchFamily="2" charset="-122"/>
            </a:endParaRPr>
          </a:p>
          <a:p>
            <a:pPr marL="0" indent="0" algn="just">
              <a:lnSpc>
                <a:spcPct val="150000"/>
              </a:lnSpc>
              <a:buNone/>
            </a:pPr>
            <a:endParaRPr lang="en-US" altLang="zh-CN" b="0" dirty="0">
              <a:latin typeface="Times New Roman" panose="02020603050405020304" pitchFamily="18" charset="0"/>
              <a:ea typeface="宋体" panose="02010600030101010101" pitchFamily="2" charset="-122"/>
            </a:endParaRPr>
          </a:p>
          <a:p>
            <a:pPr marL="0" indent="0" algn="just">
              <a:lnSpc>
                <a:spcPct val="150000"/>
              </a:lnSpc>
              <a:buNone/>
            </a:pPr>
            <a:endParaRPr lang="en-US" altLang="zh-CN"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spd="slow"/>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09" name="Rectangle 3"/>
          <p:cNvSpPr>
            <a:spLocks noGrp="1"/>
          </p:cNvSpPr>
          <p:nvPr>
            <p:ph type="body" idx="4294967295"/>
          </p:nvPr>
        </p:nvSpPr>
        <p:spPr>
          <a:xfrm>
            <a:off x="1625600" y="95250"/>
            <a:ext cx="8905875" cy="6684963"/>
          </a:xfrm>
          <a:solidFill>
            <a:schemeClr val="bg1"/>
          </a:solidFill>
        </p:spPr>
        <p:txBody>
          <a:bodyPr vert="horz" wrap="square" lIns="68580" tIns="34290" rIns="68580" bIns="34290" anchor="t" anchorCtr="0"/>
          <a:lstStyle/>
          <a:p>
            <a:pPr marL="0" indent="0" algn="just">
              <a:lnSpc>
                <a:spcPct val="150000"/>
              </a:lnSpc>
              <a:buNone/>
            </a:pPr>
            <a:r>
              <a:rPr lang="en-US" altLang="zh-CN" b="0" dirty="0">
                <a:solidFill>
                  <a:srgbClr val="FF0000"/>
                </a:solidFill>
                <a:latin typeface="Times New Roman" panose="02020603050405020304" pitchFamily="18" charset="0"/>
                <a:ea typeface="宋体" panose="02010600030101010101" pitchFamily="2" charset="-122"/>
              </a:rPr>
              <a:t>11 Southeastern Asian Countries:</a:t>
            </a:r>
            <a:endParaRPr lang="en-US" altLang="zh-CN" b="0" dirty="0">
              <a:solidFill>
                <a:srgbClr val="FF0000"/>
              </a:solidFill>
              <a:latin typeface="Times New Roman" panose="02020603050405020304" pitchFamily="18" charset="0"/>
              <a:ea typeface="宋体" panose="02010600030101010101" pitchFamily="2" charset="-122"/>
            </a:endParaRPr>
          </a:p>
          <a:p>
            <a:pPr marL="0" indent="0" algn="just">
              <a:lnSpc>
                <a:spcPct val="150000"/>
              </a:lnSpc>
              <a:buNone/>
            </a:pPr>
            <a:r>
              <a:rPr lang="en-US" altLang="zh-CN" b="0" dirty="0">
                <a:solidFill>
                  <a:schemeClr val="tx1"/>
                </a:solidFill>
                <a:latin typeface="Times New Roman" panose="02020603050405020304" pitchFamily="18" charset="0"/>
                <a:ea typeface="宋体" panose="02010600030101010101" pitchFamily="2" charset="-122"/>
              </a:rPr>
              <a:t>Vietnam, Laos, Cambodia, Thailand, Myanmar, Malaysia, Singapore, Indonesia, Brunei, Philippines, East Timor</a:t>
            </a:r>
            <a:endParaRPr lang="en-US" altLang="zh-CN" b="0" dirty="0">
              <a:solidFill>
                <a:schemeClr val="tx1"/>
              </a:solidFill>
              <a:latin typeface="Times New Roman" panose="02020603050405020304" pitchFamily="18" charset="0"/>
              <a:ea typeface="宋体" panose="02010600030101010101" pitchFamily="2" charset="-122"/>
            </a:endParaRPr>
          </a:p>
          <a:p>
            <a:pPr marL="0" indent="0" algn="just">
              <a:lnSpc>
                <a:spcPct val="150000"/>
              </a:lnSpc>
              <a:buNone/>
            </a:pPr>
            <a:endParaRPr lang="en-US" altLang="zh-CN" b="0" dirty="0">
              <a:solidFill>
                <a:srgbClr val="FF0000"/>
              </a:solidFill>
              <a:latin typeface="Times New Roman" panose="02020603050405020304" pitchFamily="18" charset="0"/>
              <a:ea typeface="宋体" panose="02010600030101010101" pitchFamily="2" charset="-122"/>
            </a:endParaRPr>
          </a:p>
          <a:p>
            <a:pPr marL="0" indent="0" algn="just">
              <a:lnSpc>
                <a:spcPct val="150000"/>
              </a:lnSpc>
              <a:buNone/>
            </a:pPr>
            <a:r>
              <a:rPr lang="en-US" altLang="zh-CN" b="0" dirty="0">
                <a:solidFill>
                  <a:srgbClr val="FF0000"/>
                </a:solidFill>
                <a:latin typeface="Times New Roman" panose="02020603050405020304" pitchFamily="18" charset="0"/>
                <a:ea typeface="宋体" panose="02010600030101010101" pitchFamily="2" charset="-122"/>
              </a:rPr>
              <a:t>19 Western Asian Countries:</a:t>
            </a:r>
            <a:endParaRPr lang="en-US" altLang="zh-CN" b="0" dirty="0">
              <a:solidFill>
                <a:srgbClr val="FF0000"/>
              </a:solidFill>
              <a:latin typeface="Times New Roman" panose="02020603050405020304" pitchFamily="18" charset="0"/>
              <a:ea typeface="宋体" panose="02010600030101010101" pitchFamily="2" charset="-122"/>
            </a:endParaRPr>
          </a:p>
          <a:p>
            <a:pPr marL="0" indent="0" algn="just">
              <a:lnSpc>
                <a:spcPct val="150000"/>
              </a:lnSpc>
              <a:buNone/>
            </a:pPr>
            <a:r>
              <a:rPr lang="en-US" altLang="zh-CN" b="0" dirty="0">
                <a:solidFill>
                  <a:schemeClr val="tx1"/>
                </a:solidFill>
                <a:latin typeface="Times New Roman" panose="02020603050405020304" pitchFamily="18" charset="0"/>
                <a:ea typeface="宋体" panose="02010600030101010101" pitchFamily="2" charset="-122"/>
              </a:rPr>
              <a:t>Turkey, Syria, Jordan, Iraq, Iran, Saudi Arabia, UAE, Afghanistan, Oman, Israel, Palestine, Qatar, Armenia...</a:t>
            </a:r>
            <a:endParaRPr lang="en-US" altLang="zh-CN" b="0" dirty="0">
              <a:solidFill>
                <a:schemeClr val="tx1"/>
              </a:solidFill>
              <a:latin typeface="Times New Roman" panose="02020603050405020304" pitchFamily="18" charset="0"/>
              <a:ea typeface="宋体" panose="02010600030101010101" pitchFamily="2" charset="-122"/>
            </a:endParaRPr>
          </a:p>
          <a:p>
            <a:pPr marL="0" indent="0" algn="just">
              <a:lnSpc>
                <a:spcPct val="150000"/>
              </a:lnSpc>
              <a:buNone/>
            </a:pPr>
            <a:endParaRPr lang="en-US" altLang="zh-CN" b="0" dirty="0">
              <a:solidFill>
                <a:srgbClr val="FF0000"/>
              </a:solidFill>
              <a:latin typeface="Times New Roman" panose="02020603050405020304" pitchFamily="18" charset="0"/>
              <a:ea typeface="宋体" panose="02010600030101010101" pitchFamily="2" charset="-122"/>
            </a:endParaRPr>
          </a:p>
          <a:p>
            <a:pPr marL="0" indent="0" algn="just">
              <a:lnSpc>
                <a:spcPct val="150000"/>
              </a:lnSpc>
              <a:buNone/>
            </a:pPr>
            <a:endParaRPr lang="en-US" altLang="zh-CN" b="0" dirty="0">
              <a:solidFill>
                <a:srgbClr val="FF0000"/>
              </a:solidFill>
              <a:latin typeface="Times New Roman" panose="02020603050405020304" pitchFamily="18" charset="0"/>
              <a:ea typeface="宋体" panose="02010600030101010101" pitchFamily="2" charset="-122"/>
            </a:endParaRPr>
          </a:p>
          <a:p>
            <a:pPr marL="0" indent="0" algn="just">
              <a:lnSpc>
                <a:spcPct val="150000"/>
              </a:lnSpc>
              <a:buNone/>
            </a:pPr>
            <a:endParaRPr lang="en-US" altLang="zh-CN" b="0" dirty="0">
              <a:solidFill>
                <a:schemeClr val="tx1"/>
              </a:solidFill>
              <a:latin typeface="Times New Roman" panose="02020603050405020304" pitchFamily="18" charset="0"/>
              <a:ea typeface="宋体" panose="02010600030101010101" pitchFamily="2" charset="-122"/>
            </a:endParaRPr>
          </a:p>
          <a:p>
            <a:pPr marL="0" indent="0" algn="just">
              <a:lnSpc>
                <a:spcPct val="150000"/>
              </a:lnSpc>
              <a:buNone/>
            </a:pPr>
            <a:endParaRPr lang="en-US" altLang="zh-CN" b="0" dirty="0">
              <a:solidFill>
                <a:schemeClr val="tx1"/>
              </a:solidFill>
              <a:latin typeface="Times New Roman" panose="02020603050405020304" pitchFamily="18" charset="0"/>
              <a:ea typeface="宋体" panose="02010600030101010101" pitchFamily="2" charset="-122"/>
            </a:endParaRPr>
          </a:p>
          <a:p>
            <a:pPr marL="0" indent="0" algn="just">
              <a:lnSpc>
                <a:spcPct val="150000"/>
              </a:lnSpc>
              <a:buNone/>
            </a:pPr>
            <a:endParaRPr lang="en-US" altLang="zh-CN"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spd="slow"/>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3"/>
          <p:cNvSpPr>
            <a:spLocks noGrp="1"/>
          </p:cNvSpPr>
          <p:nvPr>
            <p:ph type="body" idx="4294967295"/>
          </p:nvPr>
        </p:nvSpPr>
        <p:spPr>
          <a:xfrm>
            <a:off x="1643063" y="854075"/>
            <a:ext cx="8905875" cy="4352925"/>
          </a:xfrm>
          <a:solidFill>
            <a:schemeClr val="bg1"/>
          </a:solidFill>
        </p:spPr>
        <p:txBody>
          <a:bodyPr vert="horz" wrap="square" lIns="68580" tIns="34290" rIns="68580" bIns="34290" numCol="1" anchor="t" anchorCtr="0" compatLnSpc="1"/>
          <a:lstStyle/>
          <a:p>
            <a:pPr marL="457200" marR="0" lvl="0" indent="-457200" algn="ctr" defTabSz="914400" rtl="0" eaLnBrk="0" fontAlgn="base" latinLnBrk="0" hangingPunct="0">
              <a:lnSpc>
                <a:spcPct val="150000"/>
              </a:lnSpc>
              <a:spcBef>
                <a:spcPct val="20000"/>
              </a:spcBef>
              <a:spcAft>
                <a:spcPct val="0"/>
              </a:spcAft>
              <a:buClr>
                <a:schemeClr val="tx1"/>
              </a:buClr>
              <a:buSzTx/>
              <a:buFont typeface="+mj-ea"/>
              <a:buAutoNum type="circleNumDbPlain"/>
              <a:defRPr/>
            </a:pPr>
            <a:endParaRPr kumimoji="0" lang="zh-CN" sz="2800" b="1" i="0" u="none" strike="noStrike" kern="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Arial" panose="020B0604020202020204" pitchFamily="34" charset="0"/>
              <a:sym typeface="+mn-ea"/>
            </a:endParaRPr>
          </a:p>
          <a:p>
            <a:pPr marL="457200" marR="0" lvl="0" indent="-457200" algn="ctr" defTabSz="914400" rtl="0" eaLnBrk="0" fontAlgn="base" latinLnBrk="0" hangingPunct="0">
              <a:lnSpc>
                <a:spcPct val="150000"/>
              </a:lnSpc>
              <a:spcBef>
                <a:spcPct val="20000"/>
              </a:spcBef>
              <a:spcAft>
                <a:spcPct val="0"/>
              </a:spcAft>
              <a:buClr>
                <a:schemeClr val="tx1"/>
              </a:buClr>
              <a:buSzTx/>
              <a:buFont typeface="+mj-ea"/>
              <a:buAutoNum type="circleNumDbPlain"/>
              <a:defRPr/>
            </a:pPr>
            <a:r>
              <a:rPr kumimoji="0" lang="zh-CN" sz="2800" b="1" i="0" u="none" strike="noStrike" kern="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Arial" panose="020B0604020202020204" pitchFamily="34" charset="0"/>
                <a:sym typeface="+mn-ea"/>
              </a:rPr>
              <a:t>东亚</a:t>
            </a:r>
            <a:r>
              <a:rPr kumimoji="0" lang="zh-CN" sz="2800" b="1" i="0" u="none" strike="noStrike" kern="0" cap="none" spc="0" normalizeH="0" baseline="0" noProof="1">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sym typeface="+mn-ea"/>
              </a:rPr>
              <a:t>五国？</a:t>
            </a:r>
            <a:endParaRPr kumimoji="0" lang="zh-CN" sz="2800" b="1" i="0" u="none" strike="noStrike" kern="0" cap="none" spc="0" normalizeH="0" baseline="0" noProof="1">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457200" marR="0" lvl="0" indent="-457200" algn="ctr" defTabSz="914400" rtl="0" eaLnBrk="0" fontAlgn="base" latinLnBrk="0" hangingPunct="0">
              <a:lnSpc>
                <a:spcPct val="150000"/>
              </a:lnSpc>
              <a:spcBef>
                <a:spcPct val="20000"/>
              </a:spcBef>
              <a:spcAft>
                <a:spcPct val="0"/>
              </a:spcAft>
              <a:buClr>
                <a:schemeClr val="tx1"/>
              </a:buClr>
              <a:buSzTx/>
              <a:buFont typeface="+mj-ea"/>
              <a:buAutoNum type="circleNumDbPlain"/>
              <a:defRPr/>
            </a:pPr>
            <a:r>
              <a:rPr kumimoji="0" lang="zh-CN" sz="2800" b="1" i="0" u="none" strike="noStrike" kern="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Arial" panose="020B0604020202020204" pitchFamily="34" charset="0"/>
                <a:sym typeface="+mn-ea"/>
              </a:rPr>
              <a:t>北欧</a:t>
            </a:r>
            <a:r>
              <a:rPr kumimoji="0" lang="zh-CN" sz="2800" b="1" i="0" u="none" strike="noStrike" kern="0" cap="none" spc="0" normalizeH="0" baseline="0" noProof="1">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sym typeface="+mn-ea"/>
              </a:rPr>
              <a:t>五国？</a:t>
            </a:r>
            <a:endParaRPr kumimoji="0" lang="zh-CN" sz="2800" b="1" i="0" u="none" strike="noStrike" kern="0" cap="none" spc="0" normalizeH="0" baseline="0" noProof="1">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457200" marR="0" lvl="0" indent="-457200" algn="ctr" defTabSz="914400" rtl="0" eaLnBrk="0" fontAlgn="base" latinLnBrk="0" hangingPunct="0">
              <a:lnSpc>
                <a:spcPct val="150000"/>
              </a:lnSpc>
              <a:spcBef>
                <a:spcPct val="20000"/>
              </a:spcBef>
              <a:spcAft>
                <a:spcPct val="0"/>
              </a:spcAft>
              <a:buClr>
                <a:schemeClr val="tx1"/>
              </a:buClr>
              <a:buSzTx/>
              <a:buFont typeface="+mj-ea"/>
              <a:buAutoNum type="circleNumDbPlain"/>
              <a:defRPr/>
            </a:pPr>
            <a:r>
              <a:rPr kumimoji="0" lang="zh-CN" sz="2800" b="1" i="0" u="none" strike="noStrike" kern="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Arial" panose="020B0604020202020204" pitchFamily="34" charset="0"/>
                <a:sym typeface="+mn-ea"/>
              </a:rPr>
              <a:t>牙买加</a:t>
            </a:r>
            <a:r>
              <a:rPr kumimoji="0" lang="zh-CN" sz="2800" b="1" i="0" u="none" strike="noStrike" kern="0" cap="none" spc="0" normalizeH="0" baseline="0" noProof="1">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sym typeface="+mn-ea"/>
              </a:rPr>
              <a:t>属于哪个州？</a:t>
            </a:r>
            <a:endParaRPr kumimoji="0" lang="zh-CN" sz="2800" b="1" i="0" u="none" strike="noStrike" kern="0" cap="none" spc="0" normalizeH="0" baseline="0" noProof="1">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0" marR="0" lvl="0" indent="0" algn="ctr"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endParaRPr kumimoji="0" lang="en-US" altLang="zh-CN" sz="2800" b="0" i="0" u="none" strike="noStrike" kern="0" cap="none" spc="0" normalizeH="0" baseline="0" noProof="1">
              <a:ln>
                <a:noFill/>
              </a:ln>
              <a:solidFill>
                <a:srgbClr val="000000"/>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0" marR="0" lvl="0" indent="0" algn="ctr"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endParaRPr kumimoji="0" lang="en-US" altLang="zh-CN" sz="28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transition spd="slow"/>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7" name="Rectangle 3"/>
          <p:cNvSpPr>
            <a:spLocks noGrp="1"/>
          </p:cNvSpPr>
          <p:nvPr>
            <p:ph type="body" idx="4294967295"/>
          </p:nvPr>
        </p:nvSpPr>
        <p:spPr>
          <a:xfrm>
            <a:off x="1644650" y="450850"/>
            <a:ext cx="8710613" cy="5851525"/>
          </a:xfrm>
          <a:solidFill>
            <a:schemeClr val="bg1"/>
          </a:solidFill>
        </p:spPr>
        <p:txBody>
          <a:bodyPr vert="horz" wrap="square" lIns="68580" tIns="34290" rIns="68580" bIns="34290" anchor="t" anchorCtr="0"/>
          <a:lstStyle/>
          <a:p>
            <a:pPr marL="0" indent="0" algn="just">
              <a:lnSpc>
                <a:spcPct val="150000"/>
              </a:lnSpc>
              <a:buFont typeface="Arial" panose="020B0604020202020204" pitchFamily="34" charset="0"/>
              <a:buNone/>
            </a:pPr>
            <a:r>
              <a:rPr lang="zh-CN" altLang="zh-CN" sz="2400" dirty="0">
                <a:solidFill>
                  <a:srgbClr val="FF0000"/>
                </a:solidFill>
                <a:latin typeface="Times New Roman" panose="02020603050405020304" pitchFamily="18" charset="0"/>
                <a:ea typeface="宋体" panose="02010600030101010101" pitchFamily="2" charset="-122"/>
              </a:rPr>
              <a:t>东亚</a:t>
            </a:r>
            <a:r>
              <a:rPr lang="zh-CN" altLang="zh-CN" sz="2400" dirty="0">
                <a:latin typeface="Times New Roman" panose="02020603050405020304" pitchFamily="18" charset="0"/>
                <a:ea typeface="宋体" panose="02010600030101010101" pitchFamily="2" charset="-122"/>
              </a:rPr>
              <a:t>五国：中，日，韩，朝鲜，蒙古    China, Japan, South Korea, </a:t>
            </a:r>
            <a:r>
              <a:rPr lang="en-US" altLang="zh-CN" sz="2400" dirty="0">
                <a:latin typeface="Times New Roman" panose="02020603050405020304" pitchFamily="18" charset="0"/>
                <a:ea typeface="宋体" panose="02010600030101010101" pitchFamily="2" charset="-122"/>
              </a:rPr>
              <a:t>N</a:t>
            </a:r>
            <a:r>
              <a:rPr lang="zh-CN" altLang="zh-CN" sz="2400" dirty="0">
                <a:latin typeface="Times New Roman" panose="02020603050405020304" pitchFamily="18" charset="0"/>
                <a:ea typeface="宋体" panose="02010600030101010101" pitchFamily="2" charset="-122"/>
              </a:rPr>
              <a:t>orth Korea, Mongolia</a:t>
            </a:r>
            <a:endParaRPr lang="zh-CN" altLang="zh-CN" sz="2400" dirty="0">
              <a:latin typeface="Times New Roman" panose="02020603050405020304" pitchFamily="18" charset="0"/>
              <a:ea typeface="宋体" panose="02010600030101010101" pitchFamily="2" charset="-122"/>
            </a:endParaRPr>
          </a:p>
          <a:p>
            <a:pPr marL="0" indent="0" algn="just">
              <a:lnSpc>
                <a:spcPct val="150000"/>
              </a:lnSpc>
              <a:buNone/>
            </a:pPr>
            <a:r>
              <a:rPr lang="zh-CN" altLang="zh-CN" sz="2400" dirty="0">
                <a:solidFill>
                  <a:srgbClr val="FF0000"/>
                </a:solidFill>
                <a:latin typeface="Times New Roman" panose="02020603050405020304" pitchFamily="18" charset="0"/>
                <a:ea typeface="宋体" panose="02010600030101010101" pitchFamily="2" charset="-122"/>
              </a:rPr>
              <a:t>北欧</a:t>
            </a:r>
            <a:r>
              <a:rPr lang="zh-CN" altLang="zh-CN" sz="2400" dirty="0">
                <a:latin typeface="Times New Roman" panose="02020603050405020304" pitchFamily="18" charset="0"/>
                <a:ea typeface="宋体" panose="02010600030101010101" pitchFamily="2" charset="-122"/>
              </a:rPr>
              <a:t>五国：丹麦，瑞典，挪威，芬兰，冰岛     Denmark, Sweden, Norway, Finland, Iceland</a:t>
            </a:r>
            <a:endParaRPr lang="zh-CN" altLang="zh-CN" sz="2400" dirty="0">
              <a:latin typeface="Times New Roman" panose="02020603050405020304" pitchFamily="18" charset="0"/>
              <a:ea typeface="宋体" panose="02010600030101010101" pitchFamily="2" charset="-122"/>
            </a:endParaRPr>
          </a:p>
          <a:p>
            <a:pPr marL="0" indent="0" algn="just">
              <a:lnSpc>
                <a:spcPct val="150000"/>
              </a:lnSpc>
              <a:buNone/>
            </a:pPr>
            <a:r>
              <a:rPr lang="zh-CN" altLang="zh-CN" sz="2400" dirty="0">
                <a:solidFill>
                  <a:srgbClr val="FF0000"/>
                </a:solidFill>
                <a:latin typeface="Times New Roman" panose="02020603050405020304" pitchFamily="18" charset="0"/>
                <a:ea typeface="宋体" panose="02010600030101010101" pitchFamily="2" charset="-122"/>
              </a:rPr>
              <a:t>牙买加属于哪个州？</a:t>
            </a:r>
            <a:endParaRPr lang="zh-CN" altLang="zh-CN" sz="2400" dirty="0">
              <a:latin typeface="Times New Roman" panose="02020603050405020304" pitchFamily="18" charset="0"/>
              <a:ea typeface="宋体" panose="02010600030101010101" pitchFamily="2" charset="-122"/>
            </a:endParaRPr>
          </a:p>
          <a:p>
            <a:pPr marL="0" indent="0" algn="just">
              <a:lnSpc>
                <a:spcPct val="150000"/>
              </a:lnSpc>
              <a:buNone/>
            </a:pPr>
            <a:r>
              <a:rPr lang="zh-CN" altLang="zh-CN" sz="2400" dirty="0">
                <a:latin typeface="Times New Roman" panose="02020603050405020304" pitchFamily="18" charset="0"/>
                <a:ea typeface="宋体" panose="02010600030101010101" pitchFamily="2" charset="-122"/>
              </a:rPr>
              <a:t>牙买加（英语：Jamaica [dʒəˈmeɪkə] ），是加勒比海的其中一个岛国。牙买加人有90%以上均是非洲黑人，其余主要为穆拉托人，且有普遍年轻化的倾向，约60%的人口年龄在29岁以下。  </a:t>
            </a:r>
            <a:endParaRPr lang="zh-CN" altLang="zh-CN" sz="2400" dirty="0">
              <a:latin typeface="Times New Roman" panose="02020603050405020304" pitchFamily="18" charset="0"/>
              <a:ea typeface="宋体" panose="02010600030101010101" pitchFamily="2" charset="-122"/>
            </a:endParaRPr>
          </a:p>
          <a:p>
            <a:pPr marL="0" indent="0" algn="just">
              <a:lnSpc>
                <a:spcPct val="150000"/>
              </a:lnSpc>
              <a:buNone/>
            </a:pPr>
            <a:r>
              <a:rPr lang="zh-CN" altLang="zh-CN" sz="2400" dirty="0">
                <a:latin typeface="Times New Roman" panose="02020603050405020304" pitchFamily="18" charset="0"/>
                <a:ea typeface="宋体" panose="02010600030101010101" pitchFamily="2" charset="-122"/>
              </a:rPr>
              <a:t>北美洲（地理，巴拿马运河为界） 拉丁美洲（人文）</a:t>
            </a:r>
            <a:endParaRPr lang="zh-CN" altLang="zh-CN" sz="2400" dirty="0">
              <a:latin typeface="Times New Roman" panose="02020603050405020304" pitchFamily="18" charset="0"/>
              <a:ea typeface="宋体" panose="02010600030101010101" pitchFamily="2" charset="-122"/>
            </a:endParaRPr>
          </a:p>
          <a:p>
            <a:pPr marL="0" indent="0" algn="just">
              <a:lnSpc>
                <a:spcPct val="150000"/>
              </a:lnSpc>
              <a:buNone/>
            </a:pPr>
            <a:endParaRPr lang="en-US" altLang="zh-CN" sz="24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2"/>
          <p:cNvSpPr>
            <a:spLocks noGrp="1"/>
          </p:cNvSpPr>
          <p:nvPr>
            <p:ph type="title"/>
          </p:nvPr>
        </p:nvSpPr>
        <p:spPr/>
        <p:txBody>
          <a:bodyPr vert="horz" wrap="square" lIns="91440" tIns="45720" rIns="91440" bIns="45720" anchor="ctr" anchorCtr="0"/>
          <a:lstStyle/>
          <a:p>
            <a:pPr>
              <a:lnSpc>
                <a:spcPct val="150000"/>
              </a:lnSpc>
            </a:pPr>
            <a:r>
              <a:rPr lang="en-US" altLang="zh-CN" sz="2800" dirty="0">
                <a:solidFill>
                  <a:srgbClr val="000000"/>
                </a:solidFill>
                <a:latin typeface="Times New Roman" panose="02020603050405020304" pitchFamily="18" charset="0"/>
                <a:ea typeface="宋体" panose="02010600030101010101" pitchFamily="2" charset="-122"/>
              </a:rPr>
              <a:t>The Axial Age---Great Minds</a:t>
            </a:r>
            <a:endParaRPr lang="en-US" altLang="zh-CN" sz="2800" dirty="0">
              <a:solidFill>
                <a:srgbClr val="000000"/>
              </a:solidFill>
              <a:latin typeface="Times New Roman" panose="02020603050405020304" pitchFamily="18" charset="0"/>
              <a:ea typeface="宋体" panose="02010600030101010101" pitchFamily="2" charset="-122"/>
            </a:endParaRPr>
          </a:p>
        </p:txBody>
      </p:sp>
      <p:sp>
        <p:nvSpPr>
          <p:cNvPr id="50179" name="Rectangle 3"/>
          <p:cNvSpPr>
            <a:spLocks noGrp="1" noChangeArrowheads="1"/>
          </p:cNvSpPr>
          <p:nvPr>
            <p:ph idx="1"/>
          </p:nvPr>
        </p:nvSpPr>
        <p:spPr>
          <a:xfrm>
            <a:off x="575945" y="1143000"/>
            <a:ext cx="10700385" cy="5715000"/>
          </a:xfrm>
          <a:solidFill>
            <a:schemeClr val="bg1"/>
          </a:solidFill>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r>
              <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Legalism:</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齐国管仲</a:t>
            </a:r>
            <a: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：天不变其常；地不易其则（天不改变它的常规，地不改变它的</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法则</a:t>
            </a:r>
            <a: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先秦</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战国末期商鞅</a:t>
            </a:r>
            <a: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：改革秦国户籍，土地制度，重农抑商，</a:t>
            </a:r>
            <a:r>
              <a:rPr kumimoji="0" lang="zh-CN" altLang="en-US" sz="2400" b="0" i="0" u="sng"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明令军法奖励军功，改法为律制定秦律</a:t>
            </a:r>
            <a: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战国末期韩非</a:t>
            </a:r>
            <a: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（子）：</a:t>
            </a:r>
            <a:r>
              <a:rPr kumimoji="0" lang="zh-CN" altLang="en-US" sz="24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臣事君，子事父，妻事夫</a:t>
            </a:r>
            <a: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，三者顺则天下治，三者逆则天下乱，此天下之常道也</a:t>
            </a: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提出</a:t>
            </a:r>
            <a:r>
              <a:rPr kumimoji="0" lang="zh-CN" altLang="en-US" sz="2400" b="0" i="0" u="sng"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君主专制中央集权</a:t>
            </a:r>
            <a: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，主张</a:t>
            </a: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事在四方，要在中央；圣人执要，四方来效</a:t>
            </a: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国家大权要集中在君主</a:t>
            </a: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圣人</a:t>
            </a: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手里，君主必须有权有势，才能治理天下。</a:t>
            </a:r>
            <a:endPar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499" name="Group 3"/>
          <p:cNvGraphicFramePr>
            <a:graphicFrameLocks noGrp="1"/>
          </p:cNvGraphicFramePr>
          <p:nvPr>
            <p:ph idx="4294967295"/>
            <p:custDataLst>
              <p:tags r:id="rId1"/>
            </p:custDataLst>
          </p:nvPr>
        </p:nvGraphicFramePr>
        <p:xfrm>
          <a:off x="1480820" y="260985"/>
          <a:ext cx="9813290" cy="5813425"/>
        </p:xfrm>
        <a:graphic>
          <a:graphicData uri="http://schemas.openxmlformats.org/drawingml/2006/table">
            <a:tbl>
              <a:tblPr/>
              <a:tblGrid>
                <a:gridCol w="4906645"/>
                <a:gridCol w="4906645"/>
              </a:tblGrid>
              <a:tr h="1113790">
                <a:tc>
                  <a:txBody>
                    <a:bodyPr/>
                    <a:lstStyle/>
                    <a:p>
                      <a:pPr marL="533400" marR="0" lvl="0" indent="-53340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Masculine cultures</a:t>
                      </a:r>
                      <a:endParaRPr kumimoji="0" lang="en-US" altLang="zh-CN" sz="2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Feminine cultures</a:t>
                      </a:r>
                      <a:endParaRPr kumimoji="0" lang="en-US" altLang="zh-CN" sz="2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99635">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These cultures place high values on masculine traits and stress </a:t>
                      </a:r>
                      <a:r>
                        <a:rPr kumimoji="0" lang="en-US" altLang="zh-CN" sz="2800" b="0" i="1"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assertiveness</a:t>
                      </a:r>
                      <a:r>
                        <a:rPr kumimoji="0" lang="en-US" altLang="zh-CN" sz="2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800" b="0" i="1"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competition</a:t>
                      </a:r>
                      <a:r>
                        <a:rPr kumimoji="0" lang="en-US" altLang="zh-CN" sz="2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and </a:t>
                      </a:r>
                      <a:r>
                        <a:rPr kumimoji="0" lang="en-US" altLang="zh-CN" sz="2800" b="0" i="1"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material success</a:t>
                      </a:r>
                      <a:r>
                        <a:rPr kumimoji="0" lang="en-US" altLang="zh-CN" sz="2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These cultures place high values on feminine traits:</a:t>
                      </a:r>
                      <a:endParaRPr kumimoji="0"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not be assertive; caring and nurturing behaviors; sexual equality; close relationship between people and environment.</a:t>
                      </a:r>
                      <a:endParaRPr kumimoji="0" lang="en-US" altLang="zh-CN" sz="2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med">
    <p:wheel spokes="4"/>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5" name="Rectangle 2"/>
          <p:cNvSpPr>
            <a:spLocks noGrp="1"/>
          </p:cNvSpPr>
          <p:nvPr>
            <p:ph type="title" idx="4294967295"/>
          </p:nvPr>
        </p:nvSpPr>
        <p:spPr>
          <a:xfrm>
            <a:off x="2135188" y="476250"/>
            <a:ext cx="8229600" cy="1139825"/>
          </a:xfrm>
        </p:spPr>
        <p:txBody>
          <a:bodyPr vert="horz" wrap="square" lIns="91440" tIns="45720" rIns="91440" bIns="45720" anchor="ctr" anchorCtr="0"/>
          <a:lstStyle/>
          <a:p>
            <a:r>
              <a:rPr lang="en-US" altLang="zh-CN" sz="2900" dirty="0">
                <a:solidFill>
                  <a:srgbClr val="FF0000"/>
                </a:solidFill>
                <a:latin typeface="Times New Roman" panose="02020603050405020304" pitchFamily="18" charset="0"/>
                <a:ea typeface="宋体" panose="02010600030101010101" pitchFamily="2" charset="-122"/>
              </a:rPr>
              <a:t>Uncertainty avoidance </a:t>
            </a:r>
            <a:endParaRPr lang="en-US" altLang="zh-CN" sz="2900" dirty="0">
              <a:solidFill>
                <a:srgbClr val="FF0000"/>
              </a:solidFill>
              <a:latin typeface="Times New Roman" panose="02020603050405020304" pitchFamily="18" charset="0"/>
              <a:ea typeface="宋体" panose="02010600030101010101" pitchFamily="2" charset="-122"/>
            </a:endParaRPr>
          </a:p>
        </p:txBody>
      </p:sp>
      <p:sp>
        <p:nvSpPr>
          <p:cNvPr id="431106" name="Rectangle 3"/>
          <p:cNvSpPr>
            <a:spLocks noGrp="1"/>
          </p:cNvSpPr>
          <p:nvPr>
            <p:ph type="body" idx="4294967295"/>
          </p:nvPr>
        </p:nvSpPr>
        <p:spPr>
          <a:xfrm>
            <a:off x="484505" y="1616075"/>
            <a:ext cx="10791825" cy="4530725"/>
          </a:xfrm>
          <a:solidFill>
            <a:schemeClr val="bg1"/>
          </a:solidFill>
        </p:spPr>
        <p:txBody>
          <a:bodyPr vert="horz" wrap="square" lIns="91440" tIns="45720" rIns="91440" bIns="45720" anchor="t" anchorCtr="0"/>
          <a:lstStyle/>
          <a:p>
            <a:pPr algn="just">
              <a:lnSpc>
                <a:spcPct val="150000"/>
              </a:lnSpc>
            </a:pPr>
            <a:r>
              <a:rPr lang="en-US" altLang="zh-CN" sz="2600" b="0" dirty="0">
                <a:solidFill>
                  <a:schemeClr val="tx1"/>
                </a:solidFill>
                <a:latin typeface="Times New Roman" panose="02020603050405020304" pitchFamily="18" charset="0"/>
                <a:ea typeface="宋体" panose="02010600030101010101" pitchFamily="2" charset="-122"/>
              </a:rPr>
              <a:t>It deals with </a:t>
            </a:r>
            <a:r>
              <a:rPr lang="en-US" altLang="zh-CN" sz="2600" b="0" dirty="0">
                <a:solidFill>
                  <a:srgbClr val="FF0000"/>
                </a:solidFill>
                <a:latin typeface="Times New Roman" panose="02020603050405020304" pitchFamily="18" charset="0"/>
                <a:ea typeface="宋体" panose="02010600030101010101" pitchFamily="2" charset="-122"/>
              </a:rPr>
              <a:t>a society’s </a:t>
            </a:r>
            <a:r>
              <a:rPr lang="en-US" altLang="zh-CN" sz="2600" b="0" dirty="0">
                <a:solidFill>
                  <a:srgbClr val="FF0000"/>
                </a:solidFill>
                <a:highlight>
                  <a:srgbClr val="00FFFF"/>
                </a:highlight>
                <a:latin typeface="Times New Roman" panose="02020603050405020304" pitchFamily="18" charset="0"/>
                <a:ea typeface="宋体" panose="02010600030101010101" pitchFamily="2" charset="-122"/>
              </a:rPr>
              <a:t>tolerance for ambiguity</a:t>
            </a:r>
            <a:r>
              <a:rPr lang="en-US" altLang="zh-CN" sz="2600" b="0" dirty="0">
                <a:solidFill>
                  <a:srgbClr val="FF0000"/>
                </a:solidFill>
                <a:latin typeface="Times New Roman" panose="02020603050405020304" pitchFamily="18" charset="0"/>
                <a:ea typeface="宋体" panose="02010600030101010101" pitchFamily="2" charset="-122"/>
              </a:rPr>
              <a:t> </a:t>
            </a:r>
            <a:r>
              <a:rPr lang="en-US" altLang="zh-CN" sz="2600" b="0" dirty="0">
                <a:solidFill>
                  <a:schemeClr val="tx1"/>
                </a:solidFill>
                <a:latin typeface="Times New Roman" panose="02020603050405020304" pitchFamily="18" charset="0"/>
                <a:ea typeface="宋体" panose="02010600030101010101" pitchFamily="2" charset="-122"/>
              </a:rPr>
              <a:t>people will endure and </a:t>
            </a:r>
            <a:r>
              <a:rPr lang="en-US" altLang="zh-CN" sz="2600" b="0" dirty="0">
                <a:solidFill>
                  <a:schemeClr val="tx1"/>
                </a:solidFill>
                <a:highlight>
                  <a:srgbClr val="00FFFF"/>
                </a:highlight>
                <a:latin typeface="Times New Roman" panose="02020603050405020304" pitchFamily="18" charset="0"/>
                <a:ea typeface="宋体" panose="02010600030101010101" pitchFamily="2" charset="-122"/>
              </a:rPr>
              <a:t>how much risk</a:t>
            </a:r>
            <a:r>
              <a:rPr lang="en-US" altLang="zh-CN" sz="2600" b="0" dirty="0">
                <a:solidFill>
                  <a:schemeClr val="tx1"/>
                </a:solidFill>
                <a:latin typeface="Times New Roman" panose="02020603050405020304" pitchFamily="18" charset="0"/>
                <a:ea typeface="宋体" panose="02010600030101010101" pitchFamily="2" charset="-122"/>
              </a:rPr>
              <a:t> they like to take. It indicates to what extent a culture programs its members to </a:t>
            </a:r>
            <a:r>
              <a:rPr lang="en-US" altLang="zh-CN" sz="2600" b="0" u="sng" dirty="0">
                <a:solidFill>
                  <a:schemeClr val="tx1"/>
                </a:solidFill>
                <a:latin typeface="Times New Roman" panose="02020603050405020304" pitchFamily="18" charset="0"/>
                <a:ea typeface="宋体" panose="02010600030101010101" pitchFamily="2" charset="-122"/>
              </a:rPr>
              <a:t>feel either uncomfortable or comfortable in uncertain situations</a:t>
            </a:r>
            <a:r>
              <a:rPr lang="en-US" altLang="zh-CN" sz="2600" b="0" dirty="0">
                <a:solidFill>
                  <a:schemeClr val="tx1"/>
                </a:solidFill>
                <a:latin typeface="Times New Roman" panose="02020603050405020304" pitchFamily="18" charset="0"/>
                <a:ea typeface="宋体" panose="02010600030101010101" pitchFamily="2" charset="-122"/>
              </a:rPr>
              <a:t>. </a:t>
            </a:r>
            <a:endParaRPr lang="en-US" altLang="zh-CN" sz="2600" b="0" dirty="0">
              <a:solidFill>
                <a:schemeClr val="tx1"/>
              </a:solidFill>
              <a:latin typeface="Times New Roman" panose="02020603050405020304" pitchFamily="18" charset="0"/>
              <a:ea typeface="宋体" panose="02010600030101010101" pitchFamily="2" charset="-122"/>
            </a:endParaRPr>
          </a:p>
          <a:p>
            <a:pPr algn="just">
              <a:lnSpc>
                <a:spcPct val="150000"/>
              </a:lnSpc>
            </a:pPr>
            <a:endParaRPr lang="en-US" altLang="zh-CN" sz="2600" b="0" dirty="0">
              <a:solidFill>
                <a:schemeClr val="tx1"/>
              </a:solidFill>
              <a:latin typeface="Times New Roman" panose="02020603050405020304" pitchFamily="18" charset="0"/>
              <a:ea typeface="宋体" panose="02010600030101010101" pitchFamily="2" charset="-122"/>
            </a:endParaRPr>
          </a:p>
          <a:p>
            <a:pPr algn="just">
              <a:lnSpc>
                <a:spcPct val="150000"/>
              </a:lnSpc>
            </a:pPr>
            <a:r>
              <a:rPr lang="en-US" altLang="zh-CN" sz="2600" b="0" dirty="0">
                <a:solidFill>
                  <a:schemeClr val="tx1"/>
                </a:solidFill>
                <a:latin typeface="Times New Roman" panose="02020603050405020304" pitchFamily="18" charset="0"/>
                <a:ea typeface="宋体" panose="02010600030101010101" pitchFamily="2" charset="-122"/>
              </a:rPr>
              <a:t>Strong / weak uncertainty avoidance</a:t>
            </a:r>
            <a:endParaRPr lang="en-US" altLang="zh-CN" sz="2600" b="0" dirty="0">
              <a:solidFill>
                <a:schemeClr val="tx1"/>
              </a:solidFill>
              <a:latin typeface="Times New Roman" panose="02020603050405020304" pitchFamily="18" charset="0"/>
              <a:ea typeface="宋体" panose="02010600030101010101" pitchFamily="2" charset="-122"/>
            </a:endParaRPr>
          </a:p>
          <a:p>
            <a:pPr algn="just">
              <a:lnSpc>
                <a:spcPct val="150000"/>
              </a:lnSpc>
            </a:pPr>
            <a:r>
              <a:rPr lang="en-US" altLang="zh-CN" sz="2600" b="0" dirty="0">
                <a:solidFill>
                  <a:schemeClr val="tx1"/>
                </a:solidFill>
                <a:latin typeface="Times New Roman" panose="02020603050405020304" pitchFamily="18" charset="0"/>
                <a:ea typeface="宋体" panose="02010600030101010101" pitchFamily="2" charset="-122"/>
              </a:rPr>
              <a:t>parachuting, surfing, rock climbing, diving,Wingsuit Flying</a:t>
            </a:r>
            <a:endParaRPr lang="en-US" altLang="zh-CN" sz="26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5" name="Rectangle 2"/>
          <p:cNvSpPr>
            <a:spLocks noGrp="1"/>
          </p:cNvSpPr>
          <p:nvPr>
            <p:ph type="title" idx="4294967295"/>
          </p:nvPr>
        </p:nvSpPr>
        <p:spPr>
          <a:xfrm>
            <a:off x="2135188" y="476250"/>
            <a:ext cx="8229600" cy="1139825"/>
          </a:xfrm>
        </p:spPr>
        <p:txBody>
          <a:bodyPr vert="horz" wrap="square" lIns="91440" tIns="45720" rIns="91440" bIns="45720" anchor="ctr" anchorCtr="0"/>
          <a:lstStyle/>
          <a:p>
            <a:r>
              <a:rPr lang="en-US" altLang="zh-CN" sz="2900" dirty="0">
                <a:solidFill>
                  <a:srgbClr val="FF0000"/>
                </a:solidFill>
                <a:latin typeface="Times New Roman" panose="02020603050405020304" pitchFamily="18" charset="0"/>
                <a:ea typeface="宋体" panose="02010600030101010101" pitchFamily="2" charset="-122"/>
              </a:rPr>
              <a:t>Uncertainty avoidance </a:t>
            </a:r>
            <a:endParaRPr lang="en-US" altLang="zh-CN" sz="2900" dirty="0">
              <a:solidFill>
                <a:srgbClr val="FF0000"/>
              </a:solidFill>
              <a:latin typeface="Times New Roman" panose="02020603050405020304" pitchFamily="18" charset="0"/>
              <a:ea typeface="宋体" panose="02010600030101010101" pitchFamily="2" charset="-122"/>
            </a:endParaRPr>
          </a:p>
        </p:txBody>
      </p:sp>
      <p:sp>
        <p:nvSpPr>
          <p:cNvPr id="431106" name="Rectangle 3"/>
          <p:cNvSpPr>
            <a:spLocks noGrp="1"/>
          </p:cNvSpPr>
          <p:nvPr>
            <p:ph type="body" idx="4294967295"/>
          </p:nvPr>
        </p:nvSpPr>
        <p:spPr>
          <a:xfrm>
            <a:off x="484505" y="1616075"/>
            <a:ext cx="10791825" cy="4530725"/>
          </a:xfrm>
          <a:solidFill>
            <a:schemeClr val="bg1"/>
          </a:solidFill>
        </p:spPr>
        <p:txBody>
          <a:bodyPr vert="horz" wrap="square" lIns="91440" tIns="45720" rIns="91440" bIns="45720" anchor="t" anchorCtr="0"/>
          <a:lstStyle/>
          <a:p>
            <a:pPr marL="0" indent="0" algn="just">
              <a:lnSpc>
                <a:spcPct val="150000"/>
              </a:lnSpc>
              <a:buNone/>
            </a:pPr>
            <a:r>
              <a:rPr lang="en-US" altLang="zh-CN" sz="2600" b="0" dirty="0">
                <a:solidFill>
                  <a:schemeClr val="tx1"/>
                </a:solidFill>
                <a:latin typeface="Times New Roman" panose="02020603050405020304" pitchFamily="18" charset="0"/>
                <a:ea typeface="宋体" panose="02010600030101010101" pitchFamily="2" charset="-122"/>
              </a:rPr>
              <a:t>avoid uncertainty/ avoid uncertain situations to happen</a:t>
            </a:r>
            <a:endParaRPr lang="en-US" altLang="zh-CN" sz="2600" b="0" dirty="0">
              <a:solidFill>
                <a:schemeClr val="tx1"/>
              </a:solidFill>
              <a:latin typeface="Times New Roman" panose="02020603050405020304" pitchFamily="18" charset="0"/>
              <a:ea typeface="宋体" panose="02010600030101010101" pitchFamily="2" charset="-122"/>
            </a:endParaRPr>
          </a:p>
          <a:p>
            <a:pPr marL="0" indent="0" algn="just">
              <a:lnSpc>
                <a:spcPct val="150000"/>
              </a:lnSpc>
              <a:buNone/>
            </a:pPr>
            <a:r>
              <a:rPr lang="zh-CN" altLang="en-US" sz="2600" b="0" dirty="0">
                <a:solidFill>
                  <a:schemeClr val="tx1"/>
                </a:solidFill>
                <a:latin typeface="Times New Roman" panose="02020603050405020304" pitchFamily="18" charset="0"/>
                <a:ea typeface="宋体" panose="02010600030101010101" pitchFamily="2" charset="-122"/>
              </a:rPr>
              <a:t>避免不确定性</a:t>
            </a:r>
            <a:r>
              <a:rPr lang="en-US" altLang="zh-CN" sz="2600" b="0" dirty="0">
                <a:solidFill>
                  <a:schemeClr val="tx1"/>
                </a:solidFill>
                <a:latin typeface="Times New Roman" panose="02020603050405020304" pitchFamily="18" charset="0"/>
                <a:ea typeface="宋体" panose="02010600030101010101" pitchFamily="2" charset="-122"/>
              </a:rPr>
              <a:t>/</a:t>
            </a:r>
            <a:r>
              <a:rPr lang="zh-CN" altLang="en-US" sz="2600" b="0" dirty="0">
                <a:solidFill>
                  <a:schemeClr val="tx1"/>
                </a:solidFill>
                <a:latin typeface="Times New Roman" panose="02020603050405020304" pitchFamily="18" charset="0"/>
                <a:ea typeface="宋体" panose="02010600030101010101" pitchFamily="2" charset="-122"/>
              </a:rPr>
              <a:t>避免不确定的情况发生</a:t>
            </a:r>
            <a:r>
              <a:rPr lang="en-US" altLang="zh-CN" sz="2600" b="0" dirty="0">
                <a:solidFill>
                  <a:schemeClr val="tx1"/>
                </a:solidFill>
                <a:latin typeface="Times New Roman" panose="02020603050405020304" pitchFamily="18" charset="0"/>
                <a:ea typeface="宋体" panose="02010600030101010101" pitchFamily="2" charset="-122"/>
              </a:rPr>
              <a:t>/</a:t>
            </a:r>
            <a:r>
              <a:rPr lang="zh-CN" altLang="en-US" sz="2600" b="0" dirty="0">
                <a:solidFill>
                  <a:schemeClr val="tx1"/>
                </a:solidFill>
                <a:latin typeface="Times New Roman" panose="02020603050405020304" pitchFamily="18" charset="0"/>
                <a:ea typeface="宋体" panose="02010600030101010101" pitchFamily="2" charset="-122"/>
              </a:rPr>
              <a:t>不确定性规避</a:t>
            </a:r>
            <a:endParaRPr lang="zh-CN" altLang="en-US" sz="2600" b="0" dirty="0">
              <a:solidFill>
                <a:schemeClr val="tx1"/>
              </a:solidFill>
              <a:latin typeface="Times New Roman" panose="02020603050405020304" pitchFamily="18" charset="0"/>
              <a:ea typeface="宋体" panose="02010600030101010101" pitchFamily="2" charset="-122"/>
            </a:endParaRPr>
          </a:p>
          <a:p>
            <a:pPr marL="0" indent="0" algn="just">
              <a:lnSpc>
                <a:spcPct val="150000"/>
              </a:lnSpc>
              <a:buNone/>
            </a:pPr>
            <a:r>
              <a:rPr lang="en-US" altLang="zh-CN" sz="2600" b="0" dirty="0">
                <a:solidFill>
                  <a:schemeClr val="tx1"/>
                </a:solidFill>
                <a:latin typeface="Times New Roman" panose="02020603050405020304" pitchFamily="18" charset="0"/>
                <a:ea typeface="宋体" panose="02010600030101010101" pitchFamily="2" charset="-122"/>
              </a:rPr>
              <a:t>To a high degree, people in this culture tend to </a:t>
            </a:r>
            <a:r>
              <a:rPr lang="en-US" altLang="zh-CN" sz="2600" b="0" dirty="0">
                <a:solidFill>
                  <a:srgbClr val="FF0000"/>
                </a:solidFill>
                <a:latin typeface="Times New Roman" panose="02020603050405020304" pitchFamily="18" charset="0"/>
                <a:ea typeface="宋体" panose="02010600030101010101" pitchFamily="2" charset="-122"/>
              </a:rPr>
              <a:t>avoid the happening</a:t>
            </a:r>
            <a:r>
              <a:rPr lang="en-US" altLang="zh-CN" sz="2600" b="0" dirty="0">
                <a:solidFill>
                  <a:schemeClr val="tx1"/>
                </a:solidFill>
                <a:latin typeface="Times New Roman" panose="02020603050405020304" pitchFamily="18" charset="0"/>
                <a:ea typeface="宋体" panose="02010600030101010101" pitchFamily="2" charset="-122"/>
              </a:rPr>
              <a:t> of uncertain situations/events; it is</a:t>
            </a:r>
            <a:r>
              <a:rPr lang="en-US" altLang="zh-CN" sz="2600" b="0" dirty="0">
                <a:solidFill>
                  <a:schemeClr val="tx1"/>
                </a:solidFill>
                <a:highlight>
                  <a:srgbClr val="00FFFF"/>
                </a:highlight>
                <a:latin typeface="Times New Roman" panose="02020603050405020304" pitchFamily="18" charset="0"/>
                <a:ea typeface="宋体" panose="02010600030101010101" pitchFamily="2" charset="-122"/>
              </a:rPr>
              <a:t> a high or low</a:t>
            </a:r>
            <a:r>
              <a:rPr lang="en-US" altLang="zh-CN" sz="2600" b="0" dirty="0">
                <a:solidFill>
                  <a:schemeClr val="tx1"/>
                </a:solidFill>
                <a:latin typeface="Times New Roman" panose="02020603050405020304" pitchFamily="18" charset="0"/>
                <a:ea typeface="宋体" panose="02010600030101010101" pitchFamily="2" charset="-122"/>
              </a:rPr>
              <a:t> uncertainty avoidance culture?</a:t>
            </a:r>
            <a:endParaRPr lang="zh-CN" altLang="en-US" sz="2600" b="0" dirty="0">
              <a:solidFill>
                <a:schemeClr val="tx1"/>
              </a:solidFill>
              <a:latin typeface="Times New Roman" panose="02020603050405020304" pitchFamily="18" charset="0"/>
              <a:ea typeface="宋体" panose="02010600030101010101" pitchFamily="2" charset="-122"/>
            </a:endParaRPr>
          </a:p>
          <a:p>
            <a:pPr marL="0" indent="0" algn="just">
              <a:lnSpc>
                <a:spcPct val="150000"/>
              </a:lnSpc>
              <a:buNone/>
            </a:pPr>
            <a:r>
              <a:rPr lang="en-US" altLang="zh-CN" sz="2600" b="0" dirty="0">
                <a:solidFill>
                  <a:schemeClr val="tx1"/>
                </a:solidFill>
                <a:latin typeface="Times New Roman" panose="02020603050405020304" pitchFamily="18" charset="0"/>
                <a:ea typeface="宋体" panose="02010600030101010101" pitchFamily="2" charset="-122"/>
                <a:sym typeface="+mn-ea"/>
              </a:rPr>
              <a:t>To a high degree, people in this culture tend to </a:t>
            </a:r>
            <a:r>
              <a:rPr lang="en-US" altLang="zh-CN" sz="2600" b="0" dirty="0">
                <a:solidFill>
                  <a:srgbClr val="FF0000"/>
                </a:solidFill>
                <a:latin typeface="Times New Roman" panose="02020603050405020304" pitchFamily="18" charset="0"/>
                <a:ea typeface="宋体" panose="02010600030101010101" pitchFamily="2" charset="-122"/>
                <a:sym typeface="+mn-ea"/>
              </a:rPr>
              <a:t>be tolerant of </a:t>
            </a:r>
            <a:r>
              <a:rPr lang="en-US" altLang="zh-CN" sz="2600" b="0" dirty="0">
                <a:solidFill>
                  <a:schemeClr val="tx1"/>
                </a:solidFill>
                <a:latin typeface="Times New Roman" panose="02020603050405020304" pitchFamily="18" charset="0"/>
                <a:ea typeface="宋体" panose="02010600030101010101" pitchFamily="2" charset="-122"/>
                <a:sym typeface="+mn-ea"/>
              </a:rPr>
              <a:t>the happening of uncertain situations/events; it is</a:t>
            </a:r>
            <a:r>
              <a:rPr lang="en-US" altLang="zh-CN" sz="2600" b="0" dirty="0">
                <a:solidFill>
                  <a:schemeClr val="tx1"/>
                </a:solidFill>
                <a:highlight>
                  <a:srgbClr val="00FFFF"/>
                </a:highlight>
                <a:latin typeface="Times New Roman" panose="02020603050405020304" pitchFamily="18" charset="0"/>
                <a:ea typeface="宋体" panose="02010600030101010101" pitchFamily="2" charset="-122"/>
                <a:sym typeface="+mn-ea"/>
              </a:rPr>
              <a:t> a high or low</a:t>
            </a:r>
            <a:r>
              <a:rPr lang="en-US" altLang="zh-CN" sz="2600" b="0" dirty="0">
                <a:solidFill>
                  <a:schemeClr val="tx1"/>
                </a:solidFill>
                <a:latin typeface="Times New Roman" panose="02020603050405020304" pitchFamily="18" charset="0"/>
                <a:ea typeface="宋体" panose="02010600030101010101" pitchFamily="2" charset="-122"/>
                <a:sym typeface="+mn-ea"/>
              </a:rPr>
              <a:t> uncertainty avoidance culture?</a:t>
            </a:r>
            <a:endParaRPr lang="zh-CN" altLang="en-US" sz="2600" b="0" dirty="0">
              <a:solidFill>
                <a:schemeClr val="tx1"/>
              </a:solidFill>
              <a:latin typeface="Times New Roman" panose="02020603050405020304" pitchFamily="18" charset="0"/>
              <a:ea typeface="宋体" panose="02010600030101010101" pitchFamily="2" charset="-122"/>
            </a:endParaRPr>
          </a:p>
          <a:p>
            <a:pPr marL="0" indent="0" algn="just">
              <a:lnSpc>
                <a:spcPct val="150000"/>
              </a:lnSpc>
              <a:buNone/>
            </a:pPr>
            <a:endParaRPr lang="en-US" altLang="zh-CN" sz="2600" b="0" dirty="0">
              <a:solidFill>
                <a:schemeClr val="tx1"/>
              </a:solidFill>
              <a:latin typeface="Times New Roman" panose="02020603050405020304" pitchFamily="18" charset="0"/>
              <a:ea typeface="宋体" panose="02010600030101010101" pitchFamily="2" charset="-122"/>
            </a:endParaRPr>
          </a:p>
          <a:p>
            <a:pPr marL="0" indent="0" algn="just">
              <a:lnSpc>
                <a:spcPct val="150000"/>
              </a:lnSpc>
              <a:buNone/>
            </a:pPr>
            <a:endParaRPr lang="en-US" altLang="zh-CN" sz="26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p:cNvSpPr>
            <a:spLocks noGrp="1" noChangeArrowheads="1"/>
          </p:cNvSpPr>
          <p:nvPr>
            <p:ph type="body" idx="4294967295"/>
          </p:nvPr>
        </p:nvSpPr>
        <p:spPr>
          <a:xfrm>
            <a:off x="836930" y="125730"/>
            <a:ext cx="10490835" cy="6642100"/>
          </a:xfrm>
          <a:solidFill>
            <a:schemeClr val="bg1"/>
          </a:solidFill>
        </p:spPr>
        <p:txBody>
          <a:bodyPr vert="horz" wrap="square" lIns="68580" tIns="34290" rIns="68580" bIns="34290" numCol="1" anchor="t" anchorCtr="0" compatLnSpc="1">
            <a:noAutofit/>
          </a:bodyPr>
          <a:lstStyle/>
          <a:p>
            <a:pPr marL="0" marR="0" lvl="0" indent="0" algn="just"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It deals with a society’s tolerance for ambiguity people will endure and how much risk they like to take. </a:t>
            </a:r>
            <a:endParaRPr kumimoji="0" lang="en-US" altLang="zh-CN" sz="2800" b="0"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r>
              <a:rPr kumimoji="0" lang="en-US" altLang="zh-CN" sz="2800" b="0"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High / low uncertainty avoidance ???</a:t>
            </a:r>
            <a:endParaRPr kumimoji="0" lang="en-US" altLang="zh-CN" sz="2800" b="0"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Char char="v"/>
              <a:defRPr/>
            </a:pPr>
            <a:r>
              <a:rPr kumimoji="0" lang="en-US" altLang="zh-CN" sz="2400" b="0" i="0" u="none" strike="noStrike" kern="0" cap="none" spc="0" normalizeH="0" baseline="0" noProof="0" dirty="0">
                <a:ln>
                  <a:noFill/>
                </a:ln>
                <a:solidFill>
                  <a:schemeClr val="tx1"/>
                </a:solidFill>
                <a:effectLst/>
                <a:highlight>
                  <a:srgbClr val="00FFFF"/>
                </a:highlight>
                <a:uLnTx/>
                <a:uFillTx/>
                <a:latin typeface="Times New Roman" panose="02020603050405020304" pitchFamily="18" charset="0"/>
                <a:ea typeface="宋体" panose="02010600030101010101" pitchFamily="2" charset="-122"/>
                <a:cs typeface="Times New Roman" panose="02020603050405020304" pitchFamily="18" charset="0"/>
              </a:rPr>
              <a:t>High</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uncertain avoidance: </a:t>
            </a:r>
            <a:r>
              <a:rPr kumimoji="0" lang="en-US" altLang="zh-CN" sz="2400" b="0" i="0" u="none" strike="noStrike" kern="0" cap="none" spc="0" normalizeH="0" baseline="0" noProof="0" dirty="0">
                <a:ln>
                  <a:noFill/>
                </a:ln>
                <a:solidFill>
                  <a:schemeClr val="tx1"/>
                </a:solidFill>
                <a:effectLst/>
                <a:highlight>
                  <a:srgbClr val="00FFFF"/>
                </a:highlight>
                <a:uLnTx/>
                <a:uFillTx/>
                <a:latin typeface="Times New Roman" panose="02020603050405020304" pitchFamily="18" charset="0"/>
                <a:ea typeface="宋体" panose="02010600030101010101" pitchFamily="2" charset="-122"/>
                <a:cs typeface="Times New Roman" panose="02020603050405020304" pitchFamily="18" charset="0"/>
              </a:rPr>
              <a:t>low tolerance</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of ambiguity</a:t>
            </a:r>
            <a:endPar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Char char="v"/>
              <a:defRPr/>
            </a:pP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Low </a:t>
            </a: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uncertain avoidance: high tolerance of ambiguity</a:t>
            </a:r>
            <a:endPar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Chinese education/examination</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much or little emphasis on standard/fixed answers</a:t>
            </a:r>
            <a:endPar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r>
              <a:rPr kumimoji="0" lang="en-US" altLang="zh-CN" sz="24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Question:</a:t>
            </a:r>
            <a:endPar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Chinese or Americans are encouraged to voice their opinions a lot?</a:t>
            </a:r>
            <a:endPar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spd="slow"/>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Rectangle 2"/>
          <p:cNvSpPr>
            <a:spLocks noGrp="1"/>
          </p:cNvSpPr>
          <p:nvPr>
            <p:ph type="title" idx="4294967295"/>
          </p:nvPr>
        </p:nvSpPr>
        <p:spPr>
          <a:xfrm>
            <a:off x="2614613" y="282575"/>
            <a:ext cx="6172200" cy="311150"/>
          </a:xfrm>
        </p:spPr>
        <p:txBody>
          <a:bodyPr vert="horz" wrap="square" lIns="68580" tIns="34290" rIns="68580" bIns="34290" numCol="1" anchor="ctr" anchorCtr="0" compatLnSpc="1">
            <a:normAutofit fontScale="90000"/>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110" b="1" i="0" u="sng" strike="noStrike" kern="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Arial" panose="020B0604020202020204" pitchFamily="34" charset="0"/>
              </a:rPr>
              <a:t>Review:  Fill-in Task about Cultural Dimensions</a:t>
            </a:r>
            <a:endParaRPr kumimoji="0" lang="en-US" altLang="zh-CN" sz="3110" b="1" i="0" u="sng" strike="noStrike" kern="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graphicFrame>
        <p:nvGraphicFramePr>
          <p:cNvPr id="38956" name="Group 44"/>
          <p:cNvGraphicFramePr>
            <a:graphicFrameLocks noGrp="1"/>
          </p:cNvGraphicFramePr>
          <p:nvPr>
            <p:ph idx="4294967295"/>
          </p:nvPr>
        </p:nvGraphicFramePr>
        <p:xfrm>
          <a:off x="1735138" y="2182813"/>
          <a:ext cx="8505825" cy="3939540"/>
        </p:xfrm>
        <a:graphic>
          <a:graphicData uri="http://schemas.openxmlformats.org/drawingml/2006/table">
            <a:tbl>
              <a:tblPr/>
              <a:tblGrid>
                <a:gridCol w="2047240"/>
                <a:gridCol w="3228975"/>
                <a:gridCol w="3229610"/>
              </a:tblGrid>
              <a:tr h="65214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1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4 dimensions</a:t>
                      </a:r>
                      <a:endParaRPr kumimoji="0" lang="en-US" altLang="zh-CN" sz="21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87" marB="342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1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China</a:t>
                      </a:r>
                      <a:endParaRPr kumimoji="0" lang="en-US" altLang="zh-CN" sz="21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87" marB="342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100" b="0" i="0" u="none" strike="noStrike" cap="none" normalizeH="0" baseline="0" dirty="0">
                          <a:ln>
                            <a:noFill/>
                          </a:ln>
                          <a:solidFill>
                            <a:srgbClr val="00B0F0"/>
                          </a:solidFill>
                          <a:effectLst/>
                          <a:latin typeface="Times New Roman" panose="02020603050405020304" pitchFamily="18" charset="0"/>
                          <a:ea typeface="宋体" panose="02010600030101010101" pitchFamily="2" charset="-122"/>
                          <a:cs typeface="Times New Roman" panose="02020603050405020304" pitchFamily="18" charset="0"/>
                        </a:rPr>
                        <a:t>America</a:t>
                      </a:r>
                      <a:endParaRPr kumimoji="0" lang="en-US" altLang="zh-CN" sz="2100" b="0" i="0" u="none" strike="noStrike" cap="none" normalizeH="0" baseline="0" dirty="0">
                        <a:ln>
                          <a:noFill/>
                        </a:ln>
                        <a:solidFill>
                          <a:srgbClr val="00B0F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87" marB="3428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5534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100" b="0" i="0" u="sng"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power distance</a:t>
                      </a:r>
                      <a:endParaRPr kumimoji="0" lang="en-US" altLang="zh-CN" sz="2100" b="0" i="0" u="sng"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87" marB="342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zh-CN" altLang="zh-CN" sz="2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87" marB="342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low/small</a:t>
                      </a:r>
                      <a:endParaRPr kumimoji="0" lang="en-US" altLang="zh-CN" sz="2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87" marB="3428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95059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individualism or collectivism</a:t>
                      </a:r>
                      <a:endParaRPr kumimoji="0" lang="en-US" altLang="zh-CN"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87" marB="342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zh-CN" altLang="zh-CN" sz="2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87" marB="342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zh-CN" altLang="zh-CN" sz="2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87" marB="3428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7279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masculinity vs. femininity</a:t>
                      </a:r>
                      <a:endParaRPr kumimoji="0" lang="en-US" altLang="zh-CN" sz="2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87" marB="342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masculinity in ancient China</a:t>
                      </a:r>
                      <a:endParaRPr kumimoji="0" lang="en-US" altLang="zh-CN" sz="2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mixture in Modern China</a:t>
                      </a:r>
                      <a:endParaRPr kumimoji="0" lang="en-US" altLang="zh-CN" sz="2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87" marB="342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zh-CN" altLang="zh-CN" sz="2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87" marB="3428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0866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uncertainty avoidance</a:t>
                      </a:r>
                      <a:endParaRPr kumimoji="0" lang="en-US" altLang="zh-CN" sz="2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87" marB="342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zh-CN" altLang="zh-CN" sz="2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87" marB="342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zh-CN" altLang="zh-CN" sz="2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34287" marB="3428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433180" name="Text Box 35"/>
          <p:cNvSpPr txBox="1"/>
          <p:nvPr/>
        </p:nvSpPr>
        <p:spPr>
          <a:xfrm>
            <a:off x="2019300" y="933450"/>
            <a:ext cx="7038975" cy="953135"/>
          </a:xfrm>
          <a:prstGeom prst="rect">
            <a:avLst/>
          </a:prstGeom>
          <a:noFill/>
          <a:ln w="9525">
            <a:noFill/>
          </a:ln>
        </p:spPr>
        <p:txBody>
          <a:bodyPr anchor="t" anchorCtr="0">
            <a:spAutoFit/>
          </a:bodyPr>
          <a:lstStyle/>
          <a:p>
            <a:pPr algn="just"/>
            <a:r>
              <a:rPr lang="en-US" altLang="zh-CN" sz="2800" dirty="0">
                <a:solidFill>
                  <a:srgbClr val="000000"/>
                </a:solidFill>
                <a:latin typeface="Times New Roman" panose="02020603050405020304" pitchFamily="18" charset="0"/>
              </a:rPr>
              <a:t>Based on what you learned in this chapter, try to fill in the following chart.</a:t>
            </a:r>
            <a:endParaRPr lang="en-US" altLang="zh-CN" sz="2800" dirty="0">
              <a:solidFill>
                <a:srgbClr val="000000"/>
              </a:solidFill>
              <a:latin typeface="Times New Roman" panose="02020603050405020304" pitchFamily="18" charset="0"/>
            </a:endParaRPr>
          </a:p>
        </p:txBody>
      </p:sp>
    </p:spTree>
  </p:cSld>
  <p:clrMapOvr>
    <a:masterClrMapping/>
  </p:clrMapOvr>
  <p:transition spd="med">
    <p:wheel spokes="4"/>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1" name="Rectangle 2"/>
          <p:cNvSpPr>
            <a:spLocks noGrp="1"/>
          </p:cNvSpPr>
          <p:nvPr>
            <p:ph type="title" idx="4294967295"/>
          </p:nvPr>
        </p:nvSpPr>
        <p:spPr>
          <a:xfrm>
            <a:off x="1919288" y="333375"/>
            <a:ext cx="8229600" cy="415925"/>
          </a:xfrm>
        </p:spPr>
        <p:txBody>
          <a:bodyPr vert="horz" wrap="square" lIns="91440" tIns="45720" rIns="91440" bIns="45720" anchor="ctr" anchorCtr="0"/>
          <a:lstStyle/>
          <a:p>
            <a:r>
              <a:rPr lang="en-US" altLang="zh-CN" sz="2800" dirty="0">
                <a:solidFill>
                  <a:srgbClr val="FF0000"/>
                </a:solidFill>
                <a:latin typeface="Times New Roman" panose="02020603050405020304" pitchFamily="18" charset="0"/>
                <a:ea typeface="宋体" panose="02010600030101010101" pitchFamily="2" charset="-122"/>
              </a:rPr>
              <a:t>Categories for comparing values across cultures</a:t>
            </a:r>
            <a:endParaRPr lang="en-US" altLang="zh-CN" sz="2800" dirty="0">
              <a:solidFill>
                <a:srgbClr val="FF0000"/>
              </a:solidFill>
              <a:latin typeface="Times New Roman" panose="02020603050405020304" pitchFamily="18" charset="0"/>
              <a:ea typeface="宋体" panose="02010600030101010101" pitchFamily="2" charset="-122"/>
            </a:endParaRPr>
          </a:p>
        </p:txBody>
      </p:sp>
      <p:graphicFrame>
        <p:nvGraphicFramePr>
          <p:cNvPr id="69681" name="Group 49"/>
          <p:cNvGraphicFramePr>
            <a:graphicFrameLocks noGrp="1"/>
          </p:cNvGraphicFramePr>
          <p:nvPr>
            <p:ph idx="4294967295"/>
          </p:nvPr>
        </p:nvGraphicFramePr>
        <p:xfrm>
          <a:off x="1774825" y="1268413"/>
          <a:ext cx="8713470" cy="5184775"/>
        </p:xfrm>
        <a:graphic>
          <a:graphicData uri="http://schemas.openxmlformats.org/drawingml/2006/table">
            <a:tbl>
              <a:tblPr/>
              <a:tblGrid>
                <a:gridCol w="2517140"/>
                <a:gridCol w="1839595"/>
                <a:gridCol w="2178050"/>
                <a:gridCol w="2178685"/>
              </a:tblGrid>
              <a:tr h="692041">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Orientation </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Basic values</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cPr/>
                </a:tc>
                <a:tc hMerge="1">
                  <a:tcPr/>
                </a:tc>
              </a:tr>
              <a:tr h="865527">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Human Nature</a:t>
                      </a:r>
                      <a:endParaRPr kumimoji="0" lang="en-US" altLang="zh-CN" sz="20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Basically evil</a:t>
                      </a:r>
                      <a:endPar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Mixture of good and evil</a:t>
                      </a:r>
                      <a:endPar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Basically good</a:t>
                      </a:r>
                      <a:endPar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207924">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Relationship to Nature</a:t>
                      </a:r>
                      <a:endParaRPr kumimoji="0"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Nature controls humans</a:t>
                      </a:r>
                      <a:endPar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Harmony with nature</a:t>
                      </a:r>
                      <a:endPar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Humans control nature</a:t>
                      </a:r>
                      <a:endPar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0815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Sense of Time</a:t>
                      </a:r>
                      <a:endParaRPr kumimoji="0"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Past </a:t>
                      </a:r>
                      <a:endPar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Present</a:t>
                      </a:r>
                      <a:endPar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Future</a:t>
                      </a:r>
                      <a:endPar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903656">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Activity </a:t>
                      </a:r>
                      <a:endParaRPr kumimoji="0"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Being – who you are</a:t>
                      </a:r>
                      <a:endPar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Growing - becoming</a:t>
                      </a:r>
                      <a:endPar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Doing – what you are doing</a:t>
                      </a:r>
                      <a:endPar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907469">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Social Relationship</a:t>
                      </a:r>
                      <a:endParaRPr kumimoji="0" lang="en-US" altLang="zh-CN" sz="20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Hierarchy </a:t>
                      </a:r>
                      <a:endPar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Group </a:t>
                      </a:r>
                      <a:endPar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Individual </a:t>
                      </a:r>
                      <a:endPar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Rectangle 2"/>
          <p:cNvSpPr>
            <a:spLocks noGrp="1"/>
          </p:cNvSpPr>
          <p:nvPr>
            <p:ph type="title" idx="4294967295"/>
          </p:nvPr>
        </p:nvSpPr>
        <p:spPr>
          <a:xfrm>
            <a:off x="2427288" y="333375"/>
            <a:ext cx="8229600" cy="1143000"/>
          </a:xfrm>
        </p:spPr>
        <p:txBody>
          <a:bodyPr vert="horz" wrap="square" lIns="91440" tIns="45720" rIns="91440" bIns="45720" anchor="ctr" anchorCtr="0"/>
          <a:lstStyle/>
          <a:p>
            <a:r>
              <a:rPr lang="en-US" altLang="zh-CN" sz="2800" dirty="0">
                <a:solidFill>
                  <a:schemeClr val="tx1"/>
                </a:solidFill>
                <a:latin typeface="Times New Roman" panose="02020603050405020304" pitchFamily="18" charset="0"/>
                <a:ea typeface="宋体" panose="02010600030101010101" pitchFamily="2" charset="-122"/>
              </a:rPr>
              <a:t>Sense of time</a:t>
            </a:r>
            <a:endParaRPr lang="en-US" altLang="zh-CN" sz="2800" dirty="0">
              <a:solidFill>
                <a:schemeClr val="tx1"/>
              </a:solidFill>
              <a:latin typeface="Times New Roman" panose="02020603050405020304" pitchFamily="18" charset="0"/>
              <a:ea typeface="宋体" panose="02010600030101010101" pitchFamily="2" charset="-122"/>
            </a:endParaRPr>
          </a:p>
        </p:txBody>
      </p:sp>
      <p:sp>
        <p:nvSpPr>
          <p:cNvPr id="359426" name="Rectangle 3"/>
          <p:cNvSpPr>
            <a:spLocks noGrp="1"/>
          </p:cNvSpPr>
          <p:nvPr>
            <p:ph type="body" idx="4294967295"/>
          </p:nvPr>
        </p:nvSpPr>
        <p:spPr>
          <a:xfrm>
            <a:off x="2566988" y="2060575"/>
            <a:ext cx="3683000" cy="2089150"/>
          </a:xfrm>
        </p:spPr>
        <p:txBody>
          <a:bodyPr vert="horz" wrap="square" lIns="91440" tIns="45720" rIns="91440" bIns="45720" anchor="t" anchorCtr="0"/>
          <a:lstStyle/>
          <a:p>
            <a:pPr marL="514350" indent="-514350">
              <a:buFont typeface="Arial" panose="020B0604020202020204" pitchFamily="34" charset="0"/>
              <a:buAutoNum type="circleNumDbPlain"/>
            </a:pPr>
            <a:r>
              <a:rPr lang="en-US" altLang="zh-CN" b="0" dirty="0">
                <a:solidFill>
                  <a:schemeClr val="tx1"/>
                </a:solidFill>
                <a:latin typeface="Times New Roman" panose="02020603050405020304" pitchFamily="18" charset="0"/>
                <a:ea typeface="宋体" panose="02010600030101010101" pitchFamily="2" charset="-122"/>
              </a:rPr>
              <a:t>Past-oriented</a:t>
            </a:r>
            <a:endParaRPr lang="en-US" altLang="zh-CN" b="0" dirty="0">
              <a:solidFill>
                <a:schemeClr val="tx1"/>
              </a:solidFill>
              <a:latin typeface="Times New Roman" panose="02020603050405020304" pitchFamily="18" charset="0"/>
              <a:ea typeface="宋体" panose="02010600030101010101" pitchFamily="2" charset="-122"/>
            </a:endParaRPr>
          </a:p>
          <a:p>
            <a:pPr marL="514350" indent="-514350">
              <a:buFont typeface="Arial" panose="020B0604020202020204" pitchFamily="34" charset="0"/>
              <a:buAutoNum type="circleNumDbPlain"/>
            </a:pPr>
            <a:r>
              <a:rPr lang="en-US" altLang="zh-CN" b="0" dirty="0">
                <a:solidFill>
                  <a:schemeClr val="tx1"/>
                </a:solidFill>
                <a:latin typeface="Times New Roman" panose="02020603050405020304" pitchFamily="18" charset="0"/>
                <a:ea typeface="宋体" panose="02010600030101010101" pitchFamily="2" charset="-122"/>
              </a:rPr>
              <a:t>Present-oriented</a:t>
            </a:r>
            <a:endParaRPr lang="en-US" altLang="zh-CN" b="0" dirty="0">
              <a:solidFill>
                <a:schemeClr val="tx1"/>
              </a:solidFill>
              <a:latin typeface="Times New Roman" panose="02020603050405020304" pitchFamily="18" charset="0"/>
              <a:ea typeface="宋体" panose="02010600030101010101" pitchFamily="2" charset="-122"/>
            </a:endParaRPr>
          </a:p>
          <a:p>
            <a:pPr marL="514350" indent="-514350">
              <a:buFont typeface="Arial" panose="020B0604020202020204" pitchFamily="34" charset="0"/>
              <a:buAutoNum type="circleNumDbPlain"/>
            </a:pPr>
            <a:r>
              <a:rPr lang="en-US" altLang="zh-CN" b="0" dirty="0">
                <a:solidFill>
                  <a:schemeClr val="tx1"/>
                </a:solidFill>
                <a:latin typeface="Times New Roman" panose="02020603050405020304" pitchFamily="18" charset="0"/>
                <a:ea typeface="宋体" panose="02010600030101010101" pitchFamily="2" charset="-122"/>
              </a:rPr>
              <a:t>Future-oriented</a:t>
            </a:r>
            <a:endParaRPr lang="en-US" altLang="zh-CN"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613" name="Group 53"/>
          <p:cNvGraphicFramePr>
            <a:graphicFrameLocks noGrp="1"/>
          </p:cNvGraphicFramePr>
          <p:nvPr/>
        </p:nvGraphicFramePr>
        <p:xfrm>
          <a:off x="2063750" y="836613"/>
          <a:ext cx="8229600" cy="5400675"/>
        </p:xfrm>
        <a:graphic>
          <a:graphicData uri="http://schemas.openxmlformats.org/drawingml/2006/table">
            <a:tbl>
              <a:tblPr/>
              <a:tblGrid>
                <a:gridCol w="1440180"/>
                <a:gridCol w="2303145"/>
                <a:gridCol w="2232025"/>
                <a:gridCol w="2254250"/>
              </a:tblGrid>
              <a:tr h="754805">
                <a:tc rowSpan="4">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Sense </a:t>
                      </a: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of </a:t>
                      </a: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time</a:t>
                      </a: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Past </a:t>
                      </a:r>
                      <a:endParaRPr kumimoji="0"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Present </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Future </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548485">
                <a:tc vMerge="1">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Tradition is the best teacher</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Pay attention to what is going on here and now</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Control the future by planning for it</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548900">
                <a:tc vMerge="1">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What happened in the past is important today</a:t>
                      </a:r>
                      <a:endPar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Everything will happen in its time</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What is past is past and not important</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548485">
                <a:tc vMerge="1">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The old are wise</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Future is vague, ambiguous</a:t>
                      </a:r>
                      <a:endPar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The young know what is happening</a:t>
                      </a:r>
                      <a:endPar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3" name="Rectangle 2"/>
          <p:cNvSpPr>
            <a:spLocks noGrp="1"/>
          </p:cNvSpPr>
          <p:nvPr>
            <p:ph type="title" idx="4294967295"/>
          </p:nvPr>
        </p:nvSpPr>
        <p:spPr>
          <a:xfrm>
            <a:off x="2352675" y="146050"/>
            <a:ext cx="8229600" cy="1143000"/>
          </a:xfrm>
        </p:spPr>
        <p:txBody>
          <a:bodyPr vert="horz" wrap="square" lIns="91440" tIns="45720" rIns="91440" bIns="45720" anchor="ctr" anchorCtr="0"/>
          <a:lstStyle/>
          <a:p>
            <a:r>
              <a:rPr lang="en-US" altLang="zh-CN" sz="2900" dirty="0">
                <a:solidFill>
                  <a:schemeClr val="tx1"/>
                </a:solidFill>
                <a:latin typeface="Times New Roman" panose="02020603050405020304" pitchFamily="18" charset="0"/>
                <a:ea typeface="宋体" panose="02010600030101010101" pitchFamily="2" charset="-122"/>
              </a:rPr>
              <a:t>Activity</a:t>
            </a:r>
            <a:endParaRPr lang="en-US" altLang="zh-CN" sz="2900" dirty="0">
              <a:solidFill>
                <a:schemeClr val="tx1"/>
              </a:solidFill>
              <a:latin typeface="Times New Roman" panose="02020603050405020304" pitchFamily="18" charset="0"/>
              <a:ea typeface="宋体" panose="02010600030101010101" pitchFamily="2" charset="-122"/>
            </a:endParaRPr>
          </a:p>
        </p:txBody>
      </p:sp>
      <p:sp>
        <p:nvSpPr>
          <p:cNvPr id="35843" name="Rectangle 3"/>
          <p:cNvSpPr>
            <a:spLocks noGrp="1"/>
          </p:cNvSpPr>
          <p:nvPr>
            <p:ph type="body" idx="4294967295"/>
          </p:nvPr>
        </p:nvSpPr>
        <p:spPr>
          <a:xfrm>
            <a:off x="2074863" y="1158875"/>
            <a:ext cx="8229600" cy="5327650"/>
          </a:xfrm>
          <a:solidFill>
            <a:schemeClr val="bg1"/>
          </a:solidFill>
        </p:spPr>
        <p:txBody>
          <a:bodyPr vert="horz" wrap="square" lIns="91440" tIns="45720" rIns="91440" bIns="45720" numCol="1" anchor="t" anchorCtr="0" compatLnSpc="1"/>
          <a:lstStyle/>
          <a:p>
            <a:pPr marL="514350" marR="0" lvl="0" indent="-514350" algn="l" defTabSz="914400" rtl="0" eaLnBrk="0" fontAlgn="base" latinLnBrk="0" hangingPunct="0">
              <a:lnSpc>
                <a:spcPct val="150000"/>
              </a:lnSpc>
              <a:spcBef>
                <a:spcPct val="20000"/>
              </a:spcBef>
              <a:spcAft>
                <a:spcPct val="0"/>
              </a:spcAft>
              <a:buClr>
                <a:schemeClr val="tx1"/>
              </a:buClr>
              <a:buSzTx/>
              <a:buFont typeface="+mj-lt"/>
              <a:buAutoNum type="arabicPeriod"/>
              <a:defRPr/>
            </a:pP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Being-oriented is a </a:t>
            </a:r>
            <a:r>
              <a:rPr kumimoji="0" lang="en-US" altLang="zh-CN" sz="2600" b="0" i="0" u="none" strike="noStrike" kern="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Arial" panose="020B0604020202020204" pitchFamily="34" charset="0"/>
              </a:rPr>
              <a:t>non-developmental model </a:t>
            </a: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of society with the stress on </a:t>
            </a:r>
            <a:r>
              <a:rPr kumimoji="0" lang="en-US" altLang="zh-CN" sz="2600" b="0" i="0" u="sng"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who you are</a:t>
            </a: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a:t>
            </a:r>
            <a:endPar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514350" marR="0" lvl="0" indent="-514350" algn="l" defTabSz="914400" rtl="0" eaLnBrk="0" fontAlgn="base" latinLnBrk="0" hangingPunct="0">
              <a:lnSpc>
                <a:spcPct val="150000"/>
              </a:lnSpc>
              <a:spcBef>
                <a:spcPct val="20000"/>
              </a:spcBef>
              <a:spcAft>
                <a:spcPct val="0"/>
              </a:spcAft>
              <a:buClr>
                <a:schemeClr val="tx1"/>
              </a:buClr>
              <a:buSzTx/>
              <a:buFont typeface="+mj-lt"/>
              <a:buAutoNum type="arabicPeriod"/>
              <a:defRPr/>
            </a:pP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Being-in-becoming-oriented stresses on </a:t>
            </a:r>
            <a:r>
              <a:rPr kumimoji="0" lang="en-US" altLang="zh-CN" sz="2600" b="0" i="0" u="none" strike="noStrike" kern="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Arial" panose="020B0604020202020204" pitchFamily="34" charset="0"/>
              </a:rPr>
              <a:t>a spiritual life than a material one</a:t>
            </a: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a:t>
            </a:r>
            <a:endPar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514350" marR="0" lvl="0" indent="-514350" algn="l" defTabSz="914400" rtl="0" eaLnBrk="0" fontAlgn="base" latinLnBrk="0" hangingPunct="0">
              <a:lnSpc>
                <a:spcPct val="150000"/>
              </a:lnSpc>
              <a:spcBef>
                <a:spcPct val="20000"/>
              </a:spcBef>
              <a:spcAft>
                <a:spcPct val="0"/>
              </a:spcAft>
              <a:buClr>
                <a:schemeClr val="tx1"/>
              </a:buClr>
              <a:buSzTx/>
              <a:buFont typeface="+mj-lt"/>
              <a:buAutoNum type="arabicPeriod"/>
              <a:defRPr/>
            </a:pP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Doing-oriented stresses on </a:t>
            </a:r>
            <a:r>
              <a:rPr kumimoji="0" lang="en-US" altLang="zh-CN" sz="2600" b="0" i="0" u="none" strike="noStrike" kern="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Arial" panose="020B0604020202020204" pitchFamily="34" charset="0"/>
              </a:rPr>
              <a:t>action</a:t>
            </a: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a:t>
            </a:r>
            <a:endPar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514350" marR="0" lvl="0" indent="-51435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Char char="v"/>
              <a:defRPr/>
            </a:pPr>
            <a:endParaRPr kumimoji="0" lang="en-US" altLang="zh-CN" sz="2600" b="1"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342900" marR="0" lvl="0" indent="-34290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e.g. Being-in-becoming is a kind of spiritual good    </a:t>
            </a:r>
            <a:endPar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342900" marR="0" lvl="0" indent="-34290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       of inner harmony and peace</a:t>
            </a:r>
            <a:endPar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843">
                                            <p:txEl>
                                              <p:pRg st="4294967295" end="4294967295"/>
                                            </p:txEl>
                                          </p:spTgt>
                                        </p:tgtEl>
                                        <p:attrNameLst>
                                          <p:attrName>style.visibility</p:attrName>
                                        </p:attrNameLst>
                                      </p:cBhvr>
                                      <p:to>
                                        <p:strVal val="visible"/>
                                      </p:to>
                                    </p:set>
                                    <p:animEffect transition="in" filter="wipe(left)">
                                      <p:cBhvr>
                                        <p:cTn id="7" dur="500"/>
                                        <p:tgtEl>
                                          <p:spTgt spid="35843">
                                            <p:txEl>
                                              <p:pRg st="4294967295" end="42949672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843">
                                            <p:txEl>
                                              <p:pRg st="0" end="0"/>
                                            </p:txEl>
                                          </p:spTgt>
                                        </p:tgtEl>
                                        <p:attrNameLst>
                                          <p:attrName>style.visibility</p:attrName>
                                        </p:attrNameLst>
                                      </p:cBhvr>
                                      <p:to>
                                        <p:strVal val="visible"/>
                                      </p:to>
                                    </p:set>
                                    <p:animEffect transition="in" filter="wipe(left)">
                                      <p:cBhvr>
                                        <p:cTn id="12" dur="500"/>
                                        <p:tgtEl>
                                          <p:spTgt spid="3584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843">
                                            <p:txEl>
                                              <p:pRg st="1" end="1"/>
                                            </p:txEl>
                                          </p:spTgt>
                                        </p:tgtEl>
                                        <p:attrNameLst>
                                          <p:attrName>style.visibility</p:attrName>
                                        </p:attrNameLst>
                                      </p:cBhvr>
                                      <p:to>
                                        <p:strVal val="visible"/>
                                      </p:to>
                                    </p:set>
                                    <p:animEffect transition="in" filter="wipe(left)">
                                      <p:cBhvr>
                                        <p:cTn id="17" dur="500"/>
                                        <p:tgtEl>
                                          <p:spTgt spid="3584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5843">
                                            <p:txEl>
                                              <p:pRg st="2" end="2"/>
                                            </p:txEl>
                                          </p:spTgt>
                                        </p:tgtEl>
                                        <p:attrNameLst>
                                          <p:attrName>style.visibility</p:attrName>
                                        </p:attrNameLst>
                                      </p:cBhvr>
                                      <p:to>
                                        <p:strVal val="visible"/>
                                      </p:to>
                                    </p:set>
                                    <p:animEffect transition="in" filter="wipe(left)">
                                      <p:cBhvr>
                                        <p:cTn id="22" dur="500"/>
                                        <p:tgtEl>
                                          <p:spTgt spid="3584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843">
                                            <p:txEl>
                                              <p:pRg st="4" end="4"/>
                                            </p:txEl>
                                          </p:spTgt>
                                        </p:tgtEl>
                                        <p:attrNameLst>
                                          <p:attrName>style.visibility</p:attrName>
                                        </p:attrNameLst>
                                      </p:cBhvr>
                                      <p:to>
                                        <p:strVal val="visible"/>
                                      </p:to>
                                    </p:set>
                                    <p:animEffect transition="in" filter="wipe(left)">
                                      <p:cBhvr>
                                        <p:cTn id="27" dur="500"/>
                                        <p:tgtEl>
                                          <p:spTgt spid="3584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5843">
                                            <p:txEl>
                                              <p:pRg st="5" end="5"/>
                                            </p:txEl>
                                          </p:spTgt>
                                        </p:tgtEl>
                                        <p:attrNameLst>
                                          <p:attrName>style.visibility</p:attrName>
                                        </p:attrNameLst>
                                      </p:cBhvr>
                                      <p:to>
                                        <p:strVal val="visible"/>
                                      </p:to>
                                    </p:set>
                                    <p:animEffect transition="in" filter="wipe(left)">
                                      <p:cBhvr>
                                        <p:cTn id="32" dur="500"/>
                                        <p:tgtEl>
                                          <p:spTgt spid="358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7" name="Rectangle 2"/>
          <p:cNvSpPr>
            <a:spLocks noGrp="1"/>
          </p:cNvSpPr>
          <p:nvPr>
            <p:ph type="title" idx="4294967295"/>
          </p:nvPr>
        </p:nvSpPr>
        <p:spPr>
          <a:xfrm>
            <a:off x="2352675" y="146050"/>
            <a:ext cx="8229600" cy="1143000"/>
          </a:xfrm>
        </p:spPr>
        <p:txBody>
          <a:bodyPr vert="horz" wrap="square" lIns="91440" tIns="45720" rIns="91440" bIns="45720" anchor="ctr" anchorCtr="0"/>
          <a:lstStyle/>
          <a:p>
            <a:r>
              <a:rPr lang="en-US" altLang="zh-CN" sz="2900" dirty="0">
                <a:solidFill>
                  <a:schemeClr val="tx1"/>
                </a:solidFill>
                <a:latin typeface="Times New Roman" panose="02020603050405020304" pitchFamily="18" charset="0"/>
                <a:ea typeface="宋体" panose="02010600030101010101" pitchFamily="2" charset="-122"/>
              </a:rPr>
              <a:t>Activity</a:t>
            </a:r>
            <a:endParaRPr lang="en-US" altLang="zh-CN" sz="2900" dirty="0">
              <a:solidFill>
                <a:schemeClr val="tx1"/>
              </a:solidFill>
              <a:latin typeface="Times New Roman" panose="02020603050405020304" pitchFamily="18" charset="0"/>
              <a:ea typeface="宋体" panose="02010600030101010101" pitchFamily="2" charset="-122"/>
            </a:endParaRPr>
          </a:p>
        </p:txBody>
      </p:sp>
      <p:sp>
        <p:nvSpPr>
          <p:cNvPr id="35843" name="Rectangle 3"/>
          <p:cNvSpPr>
            <a:spLocks noGrp="1"/>
          </p:cNvSpPr>
          <p:nvPr>
            <p:ph type="body" idx="4294967295"/>
          </p:nvPr>
        </p:nvSpPr>
        <p:spPr>
          <a:xfrm>
            <a:off x="2074863" y="1158875"/>
            <a:ext cx="8229600" cy="5678488"/>
          </a:xfrm>
          <a:solidFill>
            <a:schemeClr val="bg1"/>
          </a:solidFill>
        </p:spPr>
        <p:txBody>
          <a:bodyPr vert="horz" wrap="square" lIns="91440" tIns="45720" rIns="91440" bIns="45720" anchor="t" anchorCtr="0"/>
          <a:lstStyle/>
          <a:p>
            <a:pPr>
              <a:lnSpc>
                <a:spcPct val="150000"/>
              </a:lnSpc>
            </a:pPr>
            <a:r>
              <a:rPr lang="en-US" altLang="zh-CN" sz="2600" dirty="0">
                <a:solidFill>
                  <a:schemeClr val="tx1"/>
                </a:solidFill>
                <a:latin typeface="Times New Roman" panose="02020603050405020304" pitchFamily="18" charset="0"/>
                <a:ea typeface="宋体" panose="02010600030101010101" pitchFamily="2" charset="-122"/>
              </a:rPr>
              <a:t>Being-oriented is a </a:t>
            </a:r>
            <a:r>
              <a:rPr lang="en-US" altLang="zh-CN" sz="2600" dirty="0">
                <a:solidFill>
                  <a:srgbClr val="FF0000"/>
                </a:solidFill>
                <a:latin typeface="Times New Roman" panose="02020603050405020304" pitchFamily="18" charset="0"/>
                <a:ea typeface="宋体" panose="02010600030101010101" pitchFamily="2" charset="-122"/>
              </a:rPr>
              <a:t>non-developmental model </a:t>
            </a:r>
            <a:r>
              <a:rPr lang="en-US" altLang="zh-CN" sz="2600" dirty="0">
                <a:solidFill>
                  <a:schemeClr val="tx1"/>
                </a:solidFill>
                <a:latin typeface="Times New Roman" panose="02020603050405020304" pitchFamily="18" charset="0"/>
                <a:ea typeface="宋体" panose="02010600030101010101" pitchFamily="2" charset="-122"/>
              </a:rPr>
              <a:t>of society with the stress on </a:t>
            </a:r>
            <a:r>
              <a:rPr lang="en-US" altLang="zh-CN" sz="2600" u="sng" dirty="0">
                <a:solidFill>
                  <a:schemeClr val="tx1"/>
                </a:solidFill>
                <a:latin typeface="Times New Roman" panose="02020603050405020304" pitchFamily="18" charset="0"/>
                <a:ea typeface="宋体" panose="02010600030101010101" pitchFamily="2" charset="-122"/>
              </a:rPr>
              <a:t>who you are</a:t>
            </a:r>
            <a:r>
              <a:rPr lang="en-US" altLang="zh-CN" sz="2600" dirty="0">
                <a:solidFill>
                  <a:schemeClr val="tx1"/>
                </a:solidFill>
                <a:latin typeface="Times New Roman" panose="02020603050405020304" pitchFamily="18" charset="0"/>
                <a:ea typeface="宋体" panose="02010600030101010101" pitchFamily="2" charset="-122"/>
              </a:rPr>
              <a:t>. (current state)</a:t>
            </a:r>
            <a:endParaRPr lang="en-US" altLang="zh-CN" sz="2600" dirty="0">
              <a:solidFill>
                <a:schemeClr val="tx1"/>
              </a:solidFill>
              <a:latin typeface="Times New Roman" panose="02020603050405020304" pitchFamily="18" charset="0"/>
              <a:ea typeface="宋体" panose="02010600030101010101" pitchFamily="2" charset="-122"/>
            </a:endParaRPr>
          </a:p>
          <a:p>
            <a:pPr>
              <a:lnSpc>
                <a:spcPct val="150000"/>
              </a:lnSpc>
              <a:buFont typeface="Wingdings" panose="05000000000000000000" pitchFamily="2" charset="2"/>
              <a:buChar char="u"/>
            </a:pPr>
            <a:r>
              <a:rPr lang="en-US" altLang="zh-CN" sz="2600" b="0" dirty="0">
                <a:solidFill>
                  <a:schemeClr val="tx1"/>
                </a:solidFill>
                <a:latin typeface="Times New Roman" panose="02020603050405020304" pitchFamily="18" charset="0"/>
                <a:ea typeface="宋体" panose="02010600030101010101" pitchFamily="2" charset="-122"/>
              </a:rPr>
              <a:t>    The family background is more important than what they accomplish. </a:t>
            </a:r>
            <a:endParaRPr lang="en-US" altLang="zh-CN" sz="2600" b="0" dirty="0">
              <a:solidFill>
                <a:schemeClr val="tx1"/>
              </a:solidFill>
              <a:latin typeface="Times New Roman" panose="02020603050405020304" pitchFamily="18" charset="0"/>
              <a:ea typeface="宋体" panose="02010600030101010101" pitchFamily="2" charset="-122"/>
            </a:endParaRPr>
          </a:p>
          <a:p>
            <a:pPr>
              <a:lnSpc>
                <a:spcPct val="150000"/>
              </a:lnSpc>
              <a:buFont typeface="Wingdings" panose="05000000000000000000" pitchFamily="2" charset="2"/>
              <a:buChar char="u"/>
            </a:pPr>
            <a:r>
              <a:rPr lang="en-US" altLang="zh-CN" sz="2600" b="0" dirty="0">
                <a:solidFill>
                  <a:schemeClr val="tx1"/>
                </a:solidFill>
                <a:latin typeface="Times New Roman" panose="02020603050405020304" pitchFamily="18" charset="0"/>
                <a:ea typeface="宋体" panose="02010600030101010101" pitchFamily="2" charset="-122"/>
              </a:rPr>
              <a:t>People behave in ways appropriate to their position (status, social roles, and characters) in life.</a:t>
            </a:r>
            <a:endParaRPr lang="en-US" altLang="zh-CN" sz="2600" b="0" dirty="0">
              <a:solidFill>
                <a:schemeClr val="tx1"/>
              </a:solidFill>
              <a:latin typeface="Times New Roman" panose="02020603050405020304" pitchFamily="18" charset="0"/>
              <a:ea typeface="宋体" panose="02010600030101010101" pitchFamily="2" charset="-122"/>
            </a:endParaRPr>
          </a:p>
          <a:p>
            <a:pPr>
              <a:lnSpc>
                <a:spcPct val="150000"/>
              </a:lnSpc>
              <a:buFont typeface="Wingdings" panose="05000000000000000000" pitchFamily="2" charset="2"/>
              <a:buChar char="u"/>
            </a:pPr>
            <a:r>
              <a:rPr lang="en-US" altLang="zh-CN" sz="2600" b="0" dirty="0">
                <a:solidFill>
                  <a:schemeClr val="tx1"/>
                </a:solidFill>
                <a:latin typeface="Times New Roman" panose="02020603050405020304" pitchFamily="18" charset="0"/>
                <a:ea typeface="宋体" panose="02010600030101010101" pitchFamily="2" charset="-122"/>
              </a:rPr>
              <a:t>    be satisfied with current situations and obey the hierachical realtionship </a:t>
            </a:r>
            <a:r>
              <a:rPr lang="zh-CN" altLang="en-US" sz="2600" b="0" dirty="0">
                <a:solidFill>
                  <a:schemeClr val="tx1"/>
                </a:solidFill>
                <a:latin typeface="Times New Roman" panose="02020603050405020304" pitchFamily="18" charset="0"/>
                <a:ea typeface="宋体" panose="02010600030101010101" pitchFamily="2" charset="-122"/>
              </a:rPr>
              <a:t>（满足现状；认可等级差异和权力距离）</a:t>
            </a:r>
            <a:endParaRPr lang="zh-CN" altLang="en-US" sz="26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2"/>
          <p:cNvSpPr>
            <a:spLocks noGrp="1"/>
          </p:cNvSpPr>
          <p:nvPr>
            <p:ph type="title"/>
          </p:nvPr>
        </p:nvSpPr>
        <p:spPr>
          <a:xfrm>
            <a:off x="2343150" y="142875"/>
            <a:ext cx="7410450" cy="563563"/>
          </a:xfrm>
        </p:spPr>
        <p:txBody>
          <a:bodyPr vert="horz" wrap="square" lIns="91440" tIns="45720" rIns="91440" bIns="45720" anchor="ctr" anchorCtr="0"/>
          <a:lstStyle/>
          <a:p>
            <a:pPr>
              <a:lnSpc>
                <a:spcPct val="150000"/>
              </a:lnSpc>
            </a:pPr>
            <a:r>
              <a:rPr lang="en-US" altLang="zh-CN" sz="2800" dirty="0">
                <a:solidFill>
                  <a:srgbClr val="000000"/>
                </a:solidFill>
                <a:latin typeface="Times New Roman" panose="02020603050405020304" pitchFamily="18" charset="0"/>
                <a:ea typeface="宋体" panose="02010600030101010101" pitchFamily="2" charset="-122"/>
              </a:rPr>
              <a:t>The Axial Age---Great Minds</a:t>
            </a:r>
            <a:endParaRPr lang="en-US" altLang="zh-CN" sz="2800" dirty="0">
              <a:solidFill>
                <a:srgbClr val="000000"/>
              </a:solidFill>
              <a:latin typeface="Times New Roman" panose="02020603050405020304" pitchFamily="18" charset="0"/>
              <a:ea typeface="宋体" panose="02010600030101010101" pitchFamily="2" charset="-122"/>
            </a:endParaRPr>
          </a:p>
        </p:txBody>
      </p:sp>
      <p:sp>
        <p:nvSpPr>
          <p:cNvPr id="276483" name="Rectangle 3"/>
          <p:cNvSpPr>
            <a:spLocks noGrp="1" noChangeArrowheads="1"/>
          </p:cNvSpPr>
          <p:nvPr>
            <p:ph idx="1"/>
          </p:nvPr>
        </p:nvSpPr>
        <p:spPr bwMode="auto">
          <a:xfrm>
            <a:off x="652780" y="927100"/>
            <a:ext cx="10738485" cy="5715000"/>
          </a:xfrm>
          <a:noFill/>
          <a:effectLst/>
          <a:scene3d>
            <a:camera prst="orthographicFront"/>
            <a:lightRig rig="balanced" dir="t"/>
          </a:scene3d>
          <a:sp3d prstMaterial="plastic"/>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云梦秦简</a:t>
            </a:r>
            <a:endParaRPr kumimoji="0" lang="zh-CN" altLang="en-US" sz="2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睡虎地秦墓竹简，又称</a:t>
            </a:r>
            <a:r>
              <a:rPr kumimoji="0" lang="zh-CN" altLang="en-US" sz="2800" b="0" i="0" u="none" strike="noStrike" kern="0" cap="none" spc="0" normalizeH="0" baseline="0" noProof="0" dirty="0">
                <a:ln>
                  <a:noFill/>
                </a:ln>
                <a:solidFill>
                  <a:srgbClr val="000000"/>
                </a:solidFill>
                <a:effectLst/>
                <a:highlight>
                  <a:srgbClr val="FFFF00"/>
                </a:highlight>
                <a:uLnTx/>
                <a:uFillTx/>
                <a:latin typeface="Times New Roman" panose="02020603050405020304" pitchFamily="18" charset="0"/>
                <a:ea typeface="宋体" panose="02010600030101010101" pitchFamily="2" charset="-122"/>
                <a:cs typeface="Times New Roman" panose="02020603050405020304" pitchFamily="18" charset="0"/>
              </a:rPr>
              <a:t>睡虎地秦简、云梦秦简</a:t>
            </a:r>
            <a:r>
              <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，是指1975年12月在湖北省云梦县睡虎地秦墓中出土的大量竹简，这些竹简长23.1~27.8厘米，宽0.5~0.8厘米，内文为墨书秦隶，</a:t>
            </a:r>
            <a:r>
              <a:rPr kumimoji="0" lang="zh-CN" altLang="en-US" sz="28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写于战国晚期及秦始皇时期</a:t>
            </a:r>
            <a:r>
              <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，反映了</a:t>
            </a:r>
            <a:r>
              <a:rPr kumimoji="0" lang="zh-CN" altLang="en-US" sz="28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篆书向隶书转变</a:t>
            </a:r>
            <a:r>
              <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阶段的情况，其</a:t>
            </a:r>
            <a:r>
              <a:rPr kumimoji="0" lang="zh-CN" altLang="en-US" sz="28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内容</a:t>
            </a:r>
            <a:r>
              <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主要是秦朝时的</a:t>
            </a:r>
            <a:r>
              <a:rPr kumimoji="0" lang="zh-CN" altLang="en-US" sz="28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法律制度、行政文书、医学著作以及关于吉凶时日的占书</a:t>
            </a:r>
            <a:r>
              <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，为研究中国书法、秦帝国的政治、</a:t>
            </a:r>
            <a:r>
              <a:rPr kumimoji="0" lang="zh-CN" altLang="en-US" sz="28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法律</a:t>
            </a:r>
            <a:r>
              <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、经济、文化、医学等方面的发展历史提供了详实的资料，具有十分重要的学术价值。</a:t>
            </a:r>
            <a:endPar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lang="en-US" altLang="zh-CN" b="0" u="sng" dirty="0">
                <a:latin typeface="Times New Roman" panose="02020603050405020304" pitchFamily="18" charset="0"/>
                <a:ea typeface="宋体" panose="02010600030101010101" pitchFamily="2" charset="-122"/>
                <a:sym typeface="+mn-ea"/>
              </a:rPr>
              <a:t>                  </a:t>
            </a:r>
            <a:r>
              <a:rPr lang="zh-CN" altLang="en-US" b="0" u="sng" dirty="0">
                <a:latin typeface="Times New Roman" panose="02020603050405020304" pitchFamily="18" charset="0"/>
                <a:ea typeface="宋体" panose="02010600030101010101" pitchFamily="2" charset="-122"/>
                <a:sym typeface="+mn-ea"/>
              </a:rPr>
              <a:t>典籍里的中国：尚书；天工开物；史记</a:t>
            </a:r>
            <a:endPar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1" name="Rectangle 2"/>
          <p:cNvSpPr>
            <a:spLocks noGrp="1"/>
          </p:cNvSpPr>
          <p:nvPr>
            <p:ph type="title" idx="4294967295"/>
          </p:nvPr>
        </p:nvSpPr>
        <p:spPr>
          <a:xfrm>
            <a:off x="2352675" y="146050"/>
            <a:ext cx="8229600" cy="1143000"/>
          </a:xfrm>
        </p:spPr>
        <p:txBody>
          <a:bodyPr vert="horz" wrap="square" lIns="91440" tIns="45720" rIns="91440" bIns="45720" anchor="ctr" anchorCtr="0"/>
          <a:lstStyle/>
          <a:p>
            <a:r>
              <a:rPr lang="en-US" altLang="zh-CN" sz="2900" dirty="0">
                <a:solidFill>
                  <a:schemeClr val="tx1"/>
                </a:solidFill>
                <a:latin typeface="Times New Roman" panose="02020603050405020304" pitchFamily="18" charset="0"/>
                <a:ea typeface="宋体" panose="02010600030101010101" pitchFamily="2" charset="-122"/>
              </a:rPr>
              <a:t>Activity</a:t>
            </a:r>
            <a:endParaRPr lang="en-US" altLang="zh-CN" sz="2900" dirty="0">
              <a:solidFill>
                <a:schemeClr val="tx1"/>
              </a:solidFill>
              <a:latin typeface="Times New Roman" panose="02020603050405020304" pitchFamily="18" charset="0"/>
              <a:ea typeface="宋体" panose="02010600030101010101" pitchFamily="2" charset="-122"/>
            </a:endParaRPr>
          </a:p>
        </p:txBody>
      </p:sp>
      <p:sp>
        <p:nvSpPr>
          <p:cNvPr id="35843" name="Rectangle 3"/>
          <p:cNvSpPr>
            <a:spLocks noGrp="1"/>
          </p:cNvSpPr>
          <p:nvPr>
            <p:ph type="body" idx="4294967295"/>
          </p:nvPr>
        </p:nvSpPr>
        <p:spPr>
          <a:xfrm>
            <a:off x="2074863" y="1158875"/>
            <a:ext cx="8229600" cy="5327650"/>
          </a:xfrm>
          <a:solidFill>
            <a:schemeClr val="bg1"/>
          </a:solidFill>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Char char="v"/>
              <a:defRPr/>
            </a:pPr>
            <a:r>
              <a:rPr kumimoji="0" lang="en-US" altLang="zh-CN" sz="2600" b="1"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Being-in-becoming-oriented stresses on </a:t>
            </a:r>
            <a:r>
              <a:rPr kumimoji="0" lang="en-US" altLang="zh-CN" sz="2600" b="1" i="0" u="none" strike="noStrike" kern="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Arial" panose="020B0604020202020204" pitchFamily="34" charset="0"/>
              </a:rPr>
              <a:t>a spiritual life than a material one</a:t>
            </a:r>
            <a:r>
              <a:rPr kumimoji="0" lang="en-US" altLang="zh-CN" sz="2600" b="1"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a:t>
            </a:r>
            <a:endParaRPr kumimoji="0" lang="en-US" altLang="zh-CN" sz="2600" b="1"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342900" marR="0" lvl="0" indent="-342900" algn="just" defTabSz="914400" rtl="0" eaLnBrk="0" fontAlgn="base" latinLnBrk="0" hangingPunct="0">
              <a:lnSpc>
                <a:spcPct val="150000"/>
              </a:lnSpc>
              <a:spcBef>
                <a:spcPct val="20000"/>
              </a:spcBef>
              <a:spcAft>
                <a:spcPct val="0"/>
              </a:spcAft>
              <a:buClr>
                <a:schemeClr val="tx1"/>
              </a:buClr>
              <a:buSzTx/>
              <a:buFont typeface="Wingdings" panose="05000000000000000000" charset="0"/>
              <a:buChar char="l"/>
              <a:defRPr/>
            </a:pP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     For instance, in both Hinduism and Buddhism, people</a:t>
            </a:r>
            <a:endPar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0" marR="0" lvl="0" indent="0" algn="just" defTabSz="914400" rtl="0" eaLnBrk="0" fontAlgn="base" latinLnBrk="0" hangingPunct="0">
              <a:lnSpc>
                <a:spcPct val="150000"/>
              </a:lnSpc>
              <a:spcBef>
                <a:spcPct val="20000"/>
              </a:spcBef>
              <a:spcAft>
                <a:spcPct val="0"/>
              </a:spcAft>
              <a:buClr>
                <a:schemeClr val="tx1"/>
              </a:buClr>
              <a:buSzTx/>
              <a:buFont typeface="Wingdings" panose="05000000000000000000" charset="0"/>
              <a:buNone/>
              <a:defRPr/>
            </a:pP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spend a great portion of their lives in meditation and contemplation in an attempt to purify and more fully advance themselves.</a:t>
            </a:r>
            <a:endPar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342900" marR="0" lvl="0" indent="-342900" algn="just" defTabSz="914400" rtl="0" eaLnBrk="0" fontAlgn="base" latinLnBrk="0" hangingPunct="0">
              <a:lnSpc>
                <a:spcPct val="150000"/>
              </a:lnSpc>
              <a:spcBef>
                <a:spcPct val="20000"/>
              </a:spcBef>
              <a:spcAft>
                <a:spcPct val="0"/>
              </a:spcAft>
              <a:buClr>
                <a:schemeClr val="tx1"/>
              </a:buClr>
              <a:buSzTx/>
              <a:buFont typeface="Wingdings" panose="05000000000000000000" charset="0"/>
              <a:buChar char="l"/>
              <a:defRPr/>
            </a:pPr>
            <a:r>
              <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     For them, this inner or spiritual development represents one of the main purposes of life.</a:t>
            </a:r>
            <a:endParaRPr kumimoji="0" lang="en-US" altLang="zh-CN" sz="26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843">
                                            <p:txEl>
                                              <p:pRg st="4294967295" end="4294967295"/>
                                            </p:txEl>
                                          </p:spTgt>
                                        </p:tgtEl>
                                        <p:attrNameLst>
                                          <p:attrName>style.visibility</p:attrName>
                                        </p:attrNameLst>
                                      </p:cBhvr>
                                      <p:to>
                                        <p:strVal val="visible"/>
                                      </p:to>
                                    </p:set>
                                    <p:animEffect transition="in" filter="wipe(left)">
                                      <p:cBhvr>
                                        <p:cTn id="7" dur="500"/>
                                        <p:tgtEl>
                                          <p:spTgt spid="35843">
                                            <p:txEl>
                                              <p:pRg st="4294967295" end="42949672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843">
                                            <p:txEl>
                                              <p:pRg st="0" end="0"/>
                                            </p:txEl>
                                          </p:spTgt>
                                        </p:tgtEl>
                                        <p:attrNameLst>
                                          <p:attrName>style.visibility</p:attrName>
                                        </p:attrNameLst>
                                      </p:cBhvr>
                                      <p:to>
                                        <p:strVal val="visible"/>
                                      </p:to>
                                    </p:set>
                                    <p:animEffect transition="in" filter="wipe(left)">
                                      <p:cBhvr>
                                        <p:cTn id="12" dur="500"/>
                                        <p:tgtEl>
                                          <p:spTgt spid="3584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843">
                                            <p:txEl>
                                              <p:pRg st="1" end="1"/>
                                            </p:txEl>
                                          </p:spTgt>
                                        </p:tgtEl>
                                        <p:attrNameLst>
                                          <p:attrName>style.visibility</p:attrName>
                                        </p:attrNameLst>
                                      </p:cBhvr>
                                      <p:to>
                                        <p:strVal val="visible"/>
                                      </p:to>
                                    </p:set>
                                    <p:animEffect transition="in" filter="wipe(left)">
                                      <p:cBhvr>
                                        <p:cTn id="17" dur="500"/>
                                        <p:tgtEl>
                                          <p:spTgt spid="3584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5843">
                                            <p:txEl>
                                              <p:pRg st="2" end="2"/>
                                            </p:txEl>
                                          </p:spTgt>
                                        </p:tgtEl>
                                        <p:attrNameLst>
                                          <p:attrName>style.visibility</p:attrName>
                                        </p:attrNameLst>
                                      </p:cBhvr>
                                      <p:to>
                                        <p:strVal val="visible"/>
                                      </p:to>
                                    </p:set>
                                    <p:animEffect transition="in" filter="wipe(left)">
                                      <p:cBhvr>
                                        <p:cTn id="22" dur="500"/>
                                        <p:tgtEl>
                                          <p:spTgt spid="3584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843">
                                            <p:txEl>
                                              <p:pRg st="3" end="3"/>
                                            </p:txEl>
                                          </p:spTgt>
                                        </p:tgtEl>
                                        <p:attrNameLst>
                                          <p:attrName>style.visibility</p:attrName>
                                        </p:attrNameLst>
                                      </p:cBhvr>
                                      <p:to>
                                        <p:strVal val="visible"/>
                                      </p:to>
                                    </p:set>
                                    <p:animEffect transition="in" filter="wipe(left)">
                                      <p:cBhvr>
                                        <p:cTn id="27" dur="500"/>
                                        <p:tgtEl>
                                          <p:spTgt spid="358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5" name="Rectangle 2"/>
          <p:cNvSpPr>
            <a:spLocks noGrp="1"/>
          </p:cNvSpPr>
          <p:nvPr>
            <p:ph type="title" idx="4294967295"/>
          </p:nvPr>
        </p:nvSpPr>
        <p:spPr>
          <a:xfrm>
            <a:off x="2189163" y="15875"/>
            <a:ext cx="8229600" cy="1143000"/>
          </a:xfrm>
        </p:spPr>
        <p:txBody>
          <a:bodyPr vert="horz" wrap="square" lIns="91440" tIns="45720" rIns="91440" bIns="45720" anchor="ctr" anchorCtr="0"/>
          <a:lstStyle/>
          <a:p>
            <a:r>
              <a:rPr lang="en-US" altLang="zh-CN" sz="2900" dirty="0">
                <a:solidFill>
                  <a:schemeClr val="tx1"/>
                </a:solidFill>
                <a:latin typeface="Times New Roman" panose="02020603050405020304" pitchFamily="18" charset="0"/>
                <a:ea typeface="宋体" panose="02010600030101010101" pitchFamily="2" charset="-122"/>
              </a:rPr>
              <a:t>Activity</a:t>
            </a:r>
            <a:endParaRPr lang="en-US" altLang="zh-CN" sz="2900" dirty="0">
              <a:solidFill>
                <a:schemeClr val="tx1"/>
              </a:solidFill>
              <a:latin typeface="Times New Roman" panose="02020603050405020304" pitchFamily="18" charset="0"/>
              <a:ea typeface="宋体" panose="02010600030101010101" pitchFamily="2" charset="-122"/>
            </a:endParaRPr>
          </a:p>
        </p:txBody>
      </p:sp>
      <p:sp>
        <p:nvSpPr>
          <p:cNvPr id="35843" name="Rectangle 3"/>
          <p:cNvSpPr>
            <a:spLocks noGrp="1"/>
          </p:cNvSpPr>
          <p:nvPr>
            <p:ph type="body" idx="4294967295"/>
          </p:nvPr>
        </p:nvSpPr>
        <p:spPr>
          <a:xfrm>
            <a:off x="1685925" y="1195388"/>
            <a:ext cx="8732838" cy="5327650"/>
          </a:xfrm>
          <a:solidFill>
            <a:schemeClr val="bg1"/>
          </a:solidFill>
        </p:spPr>
        <p:txBody>
          <a:bodyPr vert="horz" wrap="square" lIns="91440" tIns="45720" rIns="91440" bIns="45720" numCol="1" anchor="t" anchorCtr="0" compatLnSpc="1"/>
          <a:lstStyle/>
          <a:p>
            <a:pPr marL="342900" marR="0" lvl="0" indent="-342900" algn="just"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Doing-oriented stresses on </a:t>
            </a:r>
            <a:r>
              <a:rPr kumimoji="0" lang="en-US" altLang="zh-CN" sz="2800" b="0" i="0" u="none" strike="noStrike" kern="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Arial" panose="020B0604020202020204" pitchFamily="34" charset="0"/>
              </a:rPr>
              <a:t>action/external accomplishments</a:t>
            </a:r>
            <a:r>
              <a:rPr kumimoji="0" lang="en-US" altLang="zh-CN" sz="28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 </a:t>
            </a:r>
            <a:endParaRPr kumimoji="0" lang="en-US" altLang="zh-CN" sz="28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0" marR="0" lvl="0" indent="0" algn="just"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r>
              <a:rPr kumimoji="0" lang="en-US" altLang="zh-CN" sz="2400" b="0" i="0" u="none" strike="noStrike" kern="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Arial" panose="020B0604020202020204" pitchFamily="34" charset="0"/>
              </a:rPr>
              <a:t>The goal is to achieve as much as possible</a:t>
            </a:r>
            <a:r>
              <a:rPr kumimoji="0" lang="en-US" altLang="zh-CN" sz="24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 You want to do things and to achieve success. So you tend to be more active. Because the </a:t>
            </a:r>
            <a:r>
              <a:rPr kumimoji="0" lang="en-US" altLang="zh-CN" sz="2400" b="0" i="0" u="none" strike="noStrike" kern="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Arial" panose="020B0604020202020204" pitchFamily="34" charset="0"/>
              </a:rPr>
              <a:t>emphasis is on action in doing culture</a:t>
            </a:r>
            <a:r>
              <a:rPr kumimoji="0" lang="en-US" altLang="zh-CN" sz="24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 the goals toward which action is directed are also emphasized. And there is often a sense of urgency about getting things done. </a:t>
            </a:r>
            <a:r>
              <a:rPr kumimoji="0" lang="en-US" altLang="zh-CN" sz="2400" b="0" i="0" u="none" strike="noStrike" kern="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Arial" panose="020B0604020202020204" pitchFamily="34" charset="0"/>
              </a:rPr>
              <a:t>Deadlines are important, as is the schedule</a:t>
            </a:r>
            <a:r>
              <a:rPr kumimoji="0" lang="en-US" altLang="zh-CN" sz="24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 To have a full schedule indicates that you are accomplishing things.</a:t>
            </a:r>
            <a:endParaRPr kumimoji="0" lang="en-US" altLang="zh-CN" sz="24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0" marR="0" lvl="0" indent="0" algn="just"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r>
              <a:rPr kumimoji="0" lang="en-US" altLang="zh-CN" sz="2400" b="0" i="0" u="none" strike="noStrike" kern="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Arial" panose="020B0604020202020204" pitchFamily="34" charset="0"/>
              </a:rPr>
              <a:t>Hegemonism</a:t>
            </a:r>
            <a:endParaRPr kumimoji="0" lang="en-US" altLang="zh-CN" sz="24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342900" marR="0" lvl="0" indent="-342900" algn="just"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endParaRPr kumimoji="0" lang="en-US" altLang="zh-CN" sz="2400" b="0" i="0"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843">
                                            <p:txEl>
                                              <p:pRg st="4294967295" end="4294967295"/>
                                            </p:txEl>
                                          </p:spTgt>
                                        </p:tgtEl>
                                        <p:attrNameLst>
                                          <p:attrName>style.visibility</p:attrName>
                                        </p:attrNameLst>
                                      </p:cBhvr>
                                      <p:to>
                                        <p:strVal val="visible"/>
                                      </p:to>
                                    </p:set>
                                    <p:animEffect transition="in" filter="wipe(left)">
                                      <p:cBhvr>
                                        <p:cTn id="7" dur="500"/>
                                        <p:tgtEl>
                                          <p:spTgt spid="35843">
                                            <p:txEl>
                                              <p:pRg st="4294967295" end="42949672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843">
                                            <p:txEl>
                                              <p:pRg st="1" end="1"/>
                                            </p:txEl>
                                          </p:spTgt>
                                        </p:tgtEl>
                                        <p:attrNameLst>
                                          <p:attrName>style.visibility</p:attrName>
                                        </p:attrNameLst>
                                      </p:cBhvr>
                                      <p:to>
                                        <p:strVal val="visible"/>
                                      </p:to>
                                    </p:set>
                                    <p:animEffect transition="in" filter="wipe(left)">
                                      <p:cBhvr>
                                        <p:cTn id="12" dur="500"/>
                                        <p:tgtEl>
                                          <p:spTgt spid="358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15" name="Group 35"/>
          <p:cNvGraphicFramePr>
            <a:graphicFrameLocks noGrp="1"/>
          </p:cNvGraphicFramePr>
          <p:nvPr/>
        </p:nvGraphicFramePr>
        <p:xfrm>
          <a:off x="1703388" y="98425"/>
          <a:ext cx="8713470" cy="6499225"/>
        </p:xfrm>
        <a:graphic>
          <a:graphicData uri="http://schemas.openxmlformats.org/drawingml/2006/table">
            <a:tbl>
              <a:tblPr/>
              <a:tblGrid>
                <a:gridCol w="1524635"/>
                <a:gridCol w="2134870"/>
                <a:gridCol w="2820670"/>
                <a:gridCol w="2233295"/>
              </a:tblGrid>
              <a:tr h="895111">
                <a:tc rowSpan="5">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Activity </a:t>
                      </a: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9" marR="91449"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Being </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9" marR="91449"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Growing </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9" marR="91449"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Doing </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9" marR="91449"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75894">
                <a:tc vMerge="1">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Protect your dignity and the dignity of others</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9" marR="91449"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Develop your potential as a whole person</a:t>
                      </a:r>
                      <a:endPar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9" marR="91449"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Achieve specific goals</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9" marR="91449"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9562">
                <a:tc vMerge="1">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Fulfill your role</a:t>
                      </a:r>
                      <a:endPar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9" marR="91449"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Purify and advance oneself</a:t>
                      </a:r>
                      <a:endPar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9" marR="91449"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Develop procedures and measure results</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9" marR="91449"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75894">
                <a:tc vMerge="1">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Show the world who you are</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9" marR="91449"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People change and won’t be the same tomorrow as they are today</a:t>
                      </a:r>
                      <a:endPar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9" marR="91449"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Show the world what you can do</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9" marR="91449"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932764">
                <a:tc vMerge="1">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Pay attention to people</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9" marR="91449"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Pay attention to possibilities</a:t>
                      </a:r>
                      <a:endPar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9" marR="91449"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Pay attention to actions</a:t>
                      </a:r>
                      <a:endPar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49" marR="91449"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758" name="Group 30"/>
          <p:cNvGraphicFramePr>
            <a:graphicFrameLocks noGrp="1"/>
          </p:cNvGraphicFramePr>
          <p:nvPr/>
        </p:nvGraphicFramePr>
        <p:xfrm>
          <a:off x="1919288" y="549275"/>
          <a:ext cx="8373745" cy="5974715"/>
        </p:xfrm>
        <a:graphic>
          <a:graphicData uri="http://schemas.openxmlformats.org/drawingml/2006/table">
            <a:tbl>
              <a:tblPr/>
              <a:tblGrid>
                <a:gridCol w="1511300"/>
                <a:gridCol w="2225675"/>
                <a:gridCol w="2343150"/>
                <a:gridCol w="2293620"/>
              </a:tblGrid>
              <a:tr h="995045">
                <a:tc rowSpan="4">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Social relation-ships</a:t>
                      </a: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Hierarchy </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Group </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Individual </a:t>
                      </a:r>
                      <a:endPar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54455">
                <a:tc vMerge="1">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Obey authority; know your place</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Respond to what others think and feel</a:t>
                      </a:r>
                      <a:endPar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Express your own feelings and ideas</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854200">
                <a:tc vMerge="1">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Treat others according to their position</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Depend on others and let them depend on you; </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be loyal</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Be as independent and self-reliant as possible</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771015">
                <a:tc vMerge="1">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Look to leading figures to know what to think and do</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Look to others in your group to know what to think and do</a:t>
                      </a:r>
                      <a:endParaRPr kumimoji="0" lang="en-US" altLang="zh-CN" sz="24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Make your own decisions and choices</a:t>
                      </a:r>
                      <a:endParaRPr kumimoji="0" lang="en-US" altLang="zh-CN" sz="24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7" name="Rectangle 2"/>
          <p:cNvSpPr>
            <a:spLocks noGrp="1"/>
          </p:cNvSpPr>
          <p:nvPr>
            <p:ph type="title" idx="4294967295"/>
          </p:nvPr>
        </p:nvSpPr>
        <p:spPr>
          <a:xfrm>
            <a:off x="1524000" y="260350"/>
            <a:ext cx="8229600" cy="414338"/>
          </a:xfrm>
        </p:spPr>
        <p:txBody>
          <a:bodyPr vert="horz" wrap="square" lIns="91440" tIns="45720" rIns="91440" bIns="45720" anchor="ctr" anchorCtr="0"/>
          <a:lstStyle/>
          <a:p>
            <a:pPr algn="ctr"/>
            <a:r>
              <a:rPr lang="en-US" altLang="zh-CN" sz="2800" dirty="0">
                <a:solidFill>
                  <a:schemeClr val="tx1"/>
                </a:solidFill>
                <a:latin typeface="Times New Roman" panose="02020603050405020304" pitchFamily="18" charset="0"/>
                <a:ea typeface="宋体" panose="02010600030101010101" pitchFamily="2" charset="-122"/>
              </a:rPr>
              <a:t>Fill-in Task</a:t>
            </a:r>
            <a:endParaRPr lang="en-US" altLang="zh-CN" sz="2800" dirty="0">
              <a:solidFill>
                <a:schemeClr val="tx1"/>
              </a:solidFill>
              <a:latin typeface="Times New Roman" panose="02020603050405020304" pitchFamily="18" charset="0"/>
              <a:ea typeface="宋体" panose="02010600030101010101" pitchFamily="2" charset="-122"/>
            </a:endParaRPr>
          </a:p>
        </p:txBody>
      </p:sp>
      <p:graphicFrame>
        <p:nvGraphicFramePr>
          <p:cNvPr id="38956" name="Group 44"/>
          <p:cNvGraphicFramePr>
            <a:graphicFrameLocks noGrp="1"/>
          </p:cNvGraphicFramePr>
          <p:nvPr>
            <p:ph idx="4294967295"/>
          </p:nvPr>
        </p:nvGraphicFramePr>
        <p:xfrm>
          <a:off x="2035175" y="2276475"/>
          <a:ext cx="8351520" cy="4032250"/>
        </p:xfrm>
        <a:graphic>
          <a:graphicData uri="http://schemas.openxmlformats.org/drawingml/2006/table">
            <a:tbl>
              <a:tblPr/>
              <a:tblGrid>
                <a:gridCol w="3239770"/>
                <a:gridCol w="5111750"/>
              </a:tblGrid>
              <a:tr h="79864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Human Nature</a:t>
                      </a:r>
                      <a:endParaRPr kumimoji="0"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zh-CN"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047026">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Relationship of Man to Nature</a:t>
                      </a:r>
                      <a:endParaRPr kumimoji="0"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zh-CN"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51144">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Sense of Time</a:t>
                      </a:r>
                      <a:endParaRPr kumimoji="0"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zh-CN"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1772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Activity </a:t>
                      </a:r>
                      <a:endParaRPr kumimoji="0"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zh-CN"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1772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Social Relationship</a:t>
                      </a:r>
                      <a:endParaRPr kumimoji="0"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zh-CN"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434198" name="Text Box 35"/>
          <p:cNvSpPr txBox="1"/>
          <p:nvPr/>
        </p:nvSpPr>
        <p:spPr>
          <a:xfrm>
            <a:off x="2135188" y="692150"/>
            <a:ext cx="7993062" cy="1383665"/>
          </a:xfrm>
          <a:prstGeom prst="rect">
            <a:avLst/>
          </a:prstGeom>
          <a:noFill/>
          <a:ln w="9525">
            <a:noFill/>
          </a:ln>
        </p:spPr>
        <p:txBody>
          <a:bodyPr anchor="t" anchorCtr="0">
            <a:spAutoFit/>
          </a:bodyPr>
          <a:lstStyle/>
          <a:p>
            <a:pPr algn="just"/>
            <a:r>
              <a:rPr lang="en-US" altLang="zh-CN" sz="2800" dirty="0">
                <a:solidFill>
                  <a:srgbClr val="000000"/>
                </a:solidFill>
                <a:latin typeface="Times New Roman" panose="02020603050405020304" pitchFamily="18" charset="0"/>
              </a:rPr>
              <a:t>Based on your personal observation and experiences, try to fill in the following chart to place the contemporary Chinese culture in the five dimensions.</a:t>
            </a:r>
            <a:endParaRPr lang="en-US" altLang="zh-CN" sz="2800" dirty="0">
              <a:solidFill>
                <a:srgbClr val="000000"/>
              </a:solidFill>
              <a:latin typeface="Times New Roman" panose="02020603050405020304" pitchFamily="18" charset="0"/>
            </a:endParaRPr>
          </a:p>
        </p:txBody>
      </p:sp>
    </p:spTree>
  </p:cSld>
  <p:clrMapOvr>
    <a:masterClrMapping/>
  </p:clrMapOvr>
  <p:transition spd="med">
    <p:wheel spokes="4"/>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2"/>
          <p:cNvSpPr>
            <a:spLocks noGrp="1"/>
          </p:cNvSpPr>
          <p:nvPr>
            <p:ph type="title"/>
          </p:nvPr>
        </p:nvSpPr>
        <p:spPr>
          <a:xfrm>
            <a:off x="1847850" y="285750"/>
            <a:ext cx="8496300" cy="563563"/>
          </a:xfrm>
          <a:solidFill>
            <a:schemeClr val="bg1"/>
          </a:solidFill>
        </p:spPr>
        <p:txBody>
          <a:bodyPr vert="horz" wrap="square" lIns="91440" tIns="45720" rIns="91440" bIns="45720" anchor="ctr" anchorCtr="0"/>
          <a:lstStyle/>
          <a:p>
            <a:r>
              <a:rPr lang="en-US" altLang="zh-CN" sz="2800" dirty="0">
                <a:solidFill>
                  <a:schemeClr val="tx1"/>
                </a:solidFill>
                <a:latin typeface="Times New Roman" panose="02020603050405020304" pitchFamily="18" charset="0"/>
                <a:ea typeface="宋体" panose="02010600030101010101" pitchFamily="2" charset="-122"/>
              </a:rPr>
              <a:t>The Axial Age</a:t>
            </a:r>
            <a:endParaRPr lang="en-US" altLang="zh-CN" sz="2800" dirty="0">
              <a:solidFill>
                <a:schemeClr val="tx1"/>
              </a:solidFill>
              <a:latin typeface="Times New Roman" panose="02020603050405020304" pitchFamily="18" charset="0"/>
              <a:ea typeface="宋体" panose="02010600030101010101" pitchFamily="2" charset="-122"/>
            </a:endParaRPr>
          </a:p>
        </p:txBody>
      </p:sp>
      <p:sp>
        <p:nvSpPr>
          <p:cNvPr id="285698" name="Rectangle 3"/>
          <p:cNvSpPr>
            <a:spLocks noGrp="1"/>
          </p:cNvSpPr>
          <p:nvPr>
            <p:ph idx="1"/>
          </p:nvPr>
        </p:nvSpPr>
        <p:spPr>
          <a:xfrm>
            <a:off x="733425" y="1052830"/>
            <a:ext cx="10369550" cy="5105400"/>
          </a:xfrm>
          <a:solidFill>
            <a:schemeClr val="bg1"/>
          </a:solidFill>
        </p:spPr>
        <p:txBody>
          <a:bodyPr vert="horz" wrap="square" lIns="91440" tIns="45720" rIns="91440" bIns="45720" anchor="t" anchorCtr="0"/>
          <a:lstStyle/>
          <a:p>
            <a:pPr>
              <a:lnSpc>
                <a:spcPct val="150000"/>
              </a:lnSpc>
            </a:pPr>
            <a:r>
              <a:rPr lang="en-US" altLang="zh-CN" b="0" dirty="0">
                <a:solidFill>
                  <a:srgbClr val="FF0000"/>
                </a:solidFill>
                <a:latin typeface="Times New Roman" panose="02020603050405020304" pitchFamily="18" charset="0"/>
                <a:ea typeface="宋体" panose="02010600030101010101" pitchFamily="2" charset="-122"/>
              </a:rPr>
              <a:t>The Axial Age </a:t>
            </a:r>
            <a:r>
              <a:rPr lang="en-US" altLang="zh-CN" b="0" dirty="0">
                <a:latin typeface="Times New Roman" panose="02020603050405020304" pitchFamily="18" charset="0"/>
                <a:ea typeface="宋体" panose="02010600030101010101" pitchFamily="2" charset="-122"/>
              </a:rPr>
              <a:t>is a historical period from </a:t>
            </a:r>
            <a:r>
              <a:rPr lang="en-US" altLang="zh-CN" b="0" u="sng" dirty="0">
                <a:solidFill>
                  <a:schemeClr val="tx1"/>
                </a:solidFill>
                <a:highlight>
                  <a:srgbClr val="00FFFF"/>
                </a:highlight>
                <a:latin typeface="Times New Roman" panose="02020603050405020304" pitchFamily="18" charset="0"/>
                <a:ea typeface="宋体" panose="02010600030101010101" pitchFamily="2" charset="-122"/>
              </a:rPr>
              <a:t>800BC to 200BC</a:t>
            </a:r>
            <a:r>
              <a:rPr lang="en-US" altLang="zh-CN" b="0" dirty="0">
                <a:solidFill>
                  <a:srgbClr val="FF0000"/>
                </a:solidFill>
                <a:latin typeface="Times New Roman" panose="02020603050405020304" pitchFamily="18" charset="0"/>
                <a:ea typeface="宋体" panose="02010600030101010101" pitchFamily="2" charset="-122"/>
              </a:rPr>
              <a:t>  </a:t>
            </a:r>
            <a:r>
              <a:rPr lang="en-US" altLang="zh-CN" b="0" dirty="0">
                <a:latin typeface="Times New Roman" panose="02020603050405020304" pitchFamily="18" charset="0"/>
                <a:ea typeface="宋体" panose="02010600030101010101" pitchFamily="2" charset="-122"/>
                <a:sym typeface="+mn-ea"/>
              </a:rPr>
              <a:t>during which the same intensity of </a:t>
            </a:r>
            <a:r>
              <a:rPr lang="en-US" altLang="zh-CN" b="0" u="sng" dirty="0">
                <a:highlight>
                  <a:srgbClr val="00FFFF"/>
                </a:highlight>
                <a:latin typeface="Times New Roman" panose="02020603050405020304" pitchFamily="18" charset="0"/>
                <a:ea typeface="宋体" panose="02010600030101010101" pitchFamily="2" charset="-122"/>
                <a:sym typeface="+mn-ea"/>
              </a:rPr>
              <a:t>thought</a:t>
            </a:r>
            <a:r>
              <a:rPr lang="en-US" altLang="zh-CN" b="0" dirty="0">
                <a:latin typeface="Times New Roman" panose="02020603050405020304" pitchFamily="18" charset="0"/>
                <a:ea typeface="宋体" panose="02010600030101010101" pitchFamily="2" charset="-122"/>
                <a:sym typeface="+mn-ea"/>
              </a:rPr>
              <a:t> appeared almost simultaneously in the Eastern and Western World.</a:t>
            </a:r>
            <a:endParaRPr lang="en-US" altLang="zh-CN" b="0" dirty="0">
              <a:latin typeface="Times New Roman" panose="02020603050405020304" pitchFamily="18" charset="0"/>
              <a:ea typeface="宋体" panose="02010600030101010101" pitchFamily="2" charset="-122"/>
            </a:endParaRPr>
          </a:p>
          <a:p>
            <a:pPr>
              <a:lnSpc>
                <a:spcPct val="150000"/>
              </a:lnSpc>
            </a:pPr>
            <a:r>
              <a:rPr lang="zh-CN" altLang="en-US" b="0" dirty="0">
                <a:latin typeface="Times New Roman" panose="02020603050405020304" pitchFamily="18" charset="0"/>
                <a:ea typeface="宋体" panose="02010600030101010101" pitchFamily="2" charset="-122"/>
              </a:rPr>
              <a:t>“轴心时代”或“轴心期</a:t>
            </a:r>
            <a:r>
              <a:rPr lang="en-US" altLang="zh-CN" b="0" dirty="0">
                <a:latin typeface="Times New Roman" panose="02020603050405020304" pitchFamily="18" charset="0"/>
                <a:ea typeface="宋体" panose="02010600030101010101" pitchFamily="2" charset="-122"/>
              </a:rPr>
              <a:t>"</a:t>
            </a:r>
            <a:r>
              <a:rPr lang="zh-CN" altLang="en-US" b="0" dirty="0">
                <a:latin typeface="Times New Roman" panose="02020603050405020304" pitchFamily="18" charset="0"/>
                <a:ea typeface="宋体" panose="02010600030101010101" pitchFamily="2" charset="-122"/>
              </a:rPr>
              <a:t>概念是德国思想家卡尔</a:t>
            </a:r>
            <a:r>
              <a:rPr lang="en-US" altLang="zh-CN" b="0" dirty="0">
                <a:latin typeface="Times New Roman" panose="02020603050405020304" pitchFamily="18" charset="0"/>
                <a:ea typeface="宋体" panose="02010600030101010101" pitchFamily="2" charset="-122"/>
              </a:rPr>
              <a:t>·</a:t>
            </a:r>
            <a:r>
              <a:rPr lang="zh-CN" altLang="en-US" b="0" dirty="0">
                <a:latin typeface="Times New Roman" panose="02020603050405020304" pitchFamily="18" charset="0"/>
                <a:ea typeface="宋体" panose="02010600030101010101" pitchFamily="2" charset="-122"/>
              </a:rPr>
              <a:t>雅斯贝尔斯在</a:t>
            </a:r>
            <a:r>
              <a:rPr lang="en-US" altLang="zh-CN" b="0" dirty="0">
                <a:latin typeface="Times New Roman" panose="02020603050405020304" pitchFamily="18" charset="0"/>
                <a:ea typeface="宋体" panose="02010600030101010101" pitchFamily="2" charset="-122"/>
              </a:rPr>
              <a:t>《</a:t>
            </a:r>
            <a:r>
              <a:rPr lang="zh-CN" altLang="en-US" b="0" dirty="0">
                <a:latin typeface="Times New Roman" panose="02020603050405020304" pitchFamily="18" charset="0"/>
                <a:ea typeface="宋体" panose="02010600030101010101" pitchFamily="2" charset="-122"/>
              </a:rPr>
              <a:t>历史的起源与目标</a:t>
            </a:r>
            <a:r>
              <a:rPr lang="en-US" altLang="zh-CN" b="0" dirty="0">
                <a:latin typeface="Times New Roman" panose="02020603050405020304" pitchFamily="18" charset="0"/>
                <a:ea typeface="宋体" panose="02010600030101010101" pitchFamily="2" charset="-122"/>
              </a:rPr>
              <a:t>》</a:t>
            </a:r>
            <a:r>
              <a:rPr lang="zh-CN" altLang="en-US" b="0" dirty="0">
                <a:latin typeface="Times New Roman" panose="02020603050405020304" pitchFamily="18" charset="0"/>
                <a:ea typeface="宋体" panose="02010600030101010101" pitchFamily="2" charset="-122"/>
              </a:rPr>
              <a:t>一书中明确提出的一个跨文化研究的概念，用以指称公元前</a:t>
            </a:r>
            <a:r>
              <a:rPr lang="en-US" altLang="zh-CN" b="0" dirty="0">
                <a:latin typeface="Times New Roman" panose="02020603050405020304" pitchFamily="18" charset="0"/>
                <a:ea typeface="宋体" panose="02010600030101010101" pitchFamily="2" charset="-122"/>
              </a:rPr>
              <a:t>500</a:t>
            </a:r>
            <a:r>
              <a:rPr lang="zh-CN" altLang="en-US" b="0" dirty="0">
                <a:latin typeface="Times New Roman" panose="02020603050405020304" pitchFamily="18" charset="0"/>
                <a:ea typeface="宋体" panose="02010600030101010101" pitchFamily="2" charset="-122"/>
              </a:rPr>
              <a:t>年前后即</a:t>
            </a:r>
            <a:r>
              <a:rPr lang="zh-CN" altLang="en-US" b="0" dirty="0">
                <a:solidFill>
                  <a:srgbClr val="FF0000"/>
                </a:solidFill>
                <a:latin typeface="Times New Roman" panose="02020603050405020304" pitchFamily="18" charset="0"/>
                <a:ea typeface="宋体" panose="02010600030101010101" pitchFamily="2" charset="-122"/>
              </a:rPr>
              <a:t>公元前</a:t>
            </a:r>
            <a:r>
              <a:rPr lang="en-US" altLang="zh-CN" b="0" dirty="0">
                <a:solidFill>
                  <a:srgbClr val="FF0000"/>
                </a:solidFill>
                <a:latin typeface="Times New Roman" panose="02020603050405020304" pitchFamily="18" charset="0"/>
                <a:ea typeface="宋体" panose="02010600030101010101" pitchFamily="2" charset="-122"/>
              </a:rPr>
              <a:t>800</a:t>
            </a:r>
            <a:r>
              <a:rPr lang="zh-CN" altLang="en-US" b="0" dirty="0">
                <a:solidFill>
                  <a:srgbClr val="FF0000"/>
                </a:solidFill>
                <a:latin typeface="Times New Roman" panose="02020603050405020304" pitchFamily="18" charset="0"/>
                <a:ea typeface="宋体" panose="02010600030101010101" pitchFamily="2" charset="-122"/>
              </a:rPr>
              <a:t>年至公元前</a:t>
            </a:r>
            <a:r>
              <a:rPr lang="en-US" altLang="zh-CN" b="0" dirty="0">
                <a:solidFill>
                  <a:srgbClr val="FF0000"/>
                </a:solidFill>
                <a:latin typeface="Times New Roman" panose="02020603050405020304" pitchFamily="18" charset="0"/>
                <a:ea typeface="宋体" panose="02010600030101010101" pitchFamily="2" charset="-122"/>
              </a:rPr>
              <a:t>200</a:t>
            </a:r>
            <a:r>
              <a:rPr lang="zh-CN" altLang="en-US" b="0" dirty="0">
                <a:solidFill>
                  <a:srgbClr val="FF0000"/>
                </a:solidFill>
                <a:latin typeface="Times New Roman" panose="02020603050405020304" pitchFamily="18" charset="0"/>
                <a:ea typeface="宋体" panose="02010600030101010101" pitchFamily="2" charset="-122"/>
              </a:rPr>
              <a:t>年</a:t>
            </a:r>
            <a:r>
              <a:rPr lang="zh-CN" altLang="en-US" b="0" dirty="0">
                <a:latin typeface="Times New Roman" panose="02020603050405020304" pitchFamily="18" charset="0"/>
                <a:ea typeface="宋体" panose="02010600030101010101" pitchFamily="2" charset="-122"/>
              </a:rPr>
              <a:t>间同时出现在</a:t>
            </a:r>
            <a:r>
              <a:rPr lang="zh-CN" altLang="en-US" b="0" dirty="0">
                <a:solidFill>
                  <a:srgbClr val="FF0000"/>
                </a:solidFill>
                <a:latin typeface="Times New Roman" panose="02020603050405020304" pitchFamily="18" charset="0"/>
                <a:ea typeface="宋体" panose="02010600030101010101" pitchFamily="2" charset="-122"/>
              </a:rPr>
              <a:t>中国、西方和印度</a:t>
            </a:r>
            <a:r>
              <a:rPr lang="zh-CN" altLang="en-US" b="0" dirty="0">
                <a:latin typeface="Times New Roman" panose="02020603050405020304" pitchFamily="18" charset="0"/>
                <a:ea typeface="宋体" panose="02010600030101010101" pitchFamily="2" charset="-122"/>
              </a:rPr>
              <a:t>等地区的文化突破现象。</a:t>
            </a:r>
            <a:endParaRPr lang="en-US" altLang="zh-CN" b="0"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1537" name="Picture 2" descr="C:\Users\dutingting\Desktop\Socrates.jpg"/>
          <p:cNvPicPr>
            <a:picLocks noChangeAspect="1"/>
          </p:cNvPicPr>
          <p:nvPr/>
        </p:nvPicPr>
        <p:blipFill>
          <a:blip r:embed="rId1"/>
          <a:stretch>
            <a:fillRect/>
          </a:stretch>
        </p:blipFill>
        <p:spPr>
          <a:xfrm>
            <a:off x="1546225" y="0"/>
            <a:ext cx="2173288" cy="2897188"/>
          </a:xfrm>
          <a:prstGeom prst="rect">
            <a:avLst/>
          </a:prstGeom>
          <a:noFill/>
          <a:ln w="9525">
            <a:noFill/>
          </a:ln>
        </p:spPr>
      </p:pic>
      <p:pic>
        <p:nvPicPr>
          <p:cNvPr id="321538" name="Picture 3" descr="C:\Users\dutingting\Desktop\Plato.jpg"/>
          <p:cNvPicPr>
            <a:picLocks noChangeAspect="1"/>
          </p:cNvPicPr>
          <p:nvPr/>
        </p:nvPicPr>
        <p:blipFill>
          <a:blip r:embed="rId2"/>
          <a:stretch>
            <a:fillRect/>
          </a:stretch>
        </p:blipFill>
        <p:spPr>
          <a:xfrm>
            <a:off x="5087938" y="0"/>
            <a:ext cx="2063750" cy="2897188"/>
          </a:xfrm>
          <a:prstGeom prst="rect">
            <a:avLst/>
          </a:prstGeom>
          <a:noFill/>
          <a:ln w="9525">
            <a:noFill/>
          </a:ln>
        </p:spPr>
      </p:pic>
      <p:pic>
        <p:nvPicPr>
          <p:cNvPr id="321539" name="Picture 4" descr="C:\Users\dutingting\Desktop\Aristotle.jpg"/>
          <p:cNvPicPr>
            <a:picLocks noChangeAspect="1"/>
          </p:cNvPicPr>
          <p:nvPr/>
        </p:nvPicPr>
        <p:blipFill>
          <a:blip r:embed="rId3"/>
          <a:stretch>
            <a:fillRect/>
          </a:stretch>
        </p:blipFill>
        <p:spPr>
          <a:xfrm>
            <a:off x="8372475" y="0"/>
            <a:ext cx="2260600" cy="2897188"/>
          </a:xfrm>
          <a:prstGeom prst="rect">
            <a:avLst/>
          </a:prstGeom>
          <a:noFill/>
          <a:ln w="9525">
            <a:noFill/>
          </a:ln>
        </p:spPr>
      </p:pic>
      <p:pic>
        <p:nvPicPr>
          <p:cNvPr id="321540" name="Picture 5" descr="C:\Users\dutingting\Desktop\孔子.jpg"/>
          <p:cNvPicPr>
            <a:picLocks noChangeAspect="1"/>
          </p:cNvPicPr>
          <p:nvPr/>
        </p:nvPicPr>
        <p:blipFill>
          <a:blip r:embed="rId4"/>
          <a:stretch>
            <a:fillRect/>
          </a:stretch>
        </p:blipFill>
        <p:spPr>
          <a:xfrm>
            <a:off x="1524000" y="4102100"/>
            <a:ext cx="2243138" cy="2755900"/>
          </a:xfrm>
          <a:prstGeom prst="rect">
            <a:avLst/>
          </a:prstGeom>
          <a:noFill/>
          <a:ln w="9525">
            <a:noFill/>
          </a:ln>
        </p:spPr>
      </p:pic>
      <p:pic>
        <p:nvPicPr>
          <p:cNvPr id="321541" name="Picture 6" descr="C:\Users\dutingting\Desktop\墨子.jpg"/>
          <p:cNvPicPr>
            <a:picLocks noChangeAspect="1"/>
          </p:cNvPicPr>
          <p:nvPr/>
        </p:nvPicPr>
        <p:blipFill>
          <a:blip r:embed="rId5"/>
          <a:stretch>
            <a:fillRect/>
          </a:stretch>
        </p:blipFill>
        <p:spPr>
          <a:xfrm>
            <a:off x="5087938" y="4102100"/>
            <a:ext cx="2063750" cy="2782888"/>
          </a:xfrm>
          <a:prstGeom prst="rect">
            <a:avLst/>
          </a:prstGeom>
          <a:noFill/>
          <a:ln w="9525">
            <a:noFill/>
          </a:ln>
        </p:spPr>
      </p:pic>
      <p:pic>
        <p:nvPicPr>
          <p:cNvPr id="321542" name="Picture 8" descr="C:\Users\dutingting\Desktop\孟子.jpg"/>
          <p:cNvPicPr>
            <a:picLocks noChangeAspect="1"/>
          </p:cNvPicPr>
          <p:nvPr/>
        </p:nvPicPr>
        <p:blipFill>
          <a:blip r:embed="rId6"/>
          <a:stretch>
            <a:fillRect/>
          </a:stretch>
        </p:blipFill>
        <p:spPr>
          <a:xfrm>
            <a:off x="8556625" y="4102100"/>
            <a:ext cx="2076450" cy="2705100"/>
          </a:xfrm>
          <a:prstGeom prst="rect">
            <a:avLst/>
          </a:prstGeom>
          <a:noFill/>
          <a:ln w="9525">
            <a:noFill/>
          </a:ln>
        </p:spPr>
      </p:pic>
      <p:sp>
        <p:nvSpPr>
          <p:cNvPr id="321543" name="TextBox 1"/>
          <p:cNvSpPr txBox="1"/>
          <p:nvPr/>
        </p:nvSpPr>
        <p:spPr>
          <a:xfrm>
            <a:off x="1631950" y="2903538"/>
            <a:ext cx="3095625" cy="398780"/>
          </a:xfrm>
          <a:prstGeom prst="rect">
            <a:avLst/>
          </a:prstGeom>
          <a:noFill/>
          <a:ln w="9525">
            <a:noFill/>
          </a:ln>
        </p:spPr>
        <p:txBody>
          <a:bodyPr anchor="t" anchorCtr="0">
            <a:spAutoFit/>
          </a:bodyPr>
          <a:lstStyle/>
          <a:p>
            <a:r>
              <a:rPr lang="en-US" altLang="zh-CN" sz="2000" dirty="0">
                <a:latin typeface="Arial" panose="020B0604020202020204" pitchFamily="34" charset="0"/>
              </a:rPr>
              <a:t>Socrates470 – 399 BC</a:t>
            </a:r>
            <a:endParaRPr lang="zh-CN" altLang="en-US" sz="2000" dirty="0">
              <a:latin typeface="Arial" panose="020B0604020202020204" pitchFamily="34" charset="0"/>
              <a:ea typeface="宋体" panose="02010600030101010101" pitchFamily="2" charset="-122"/>
            </a:endParaRPr>
          </a:p>
        </p:txBody>
      </p:sp>
      <p:sp>
        <p:nvSpPr>
          <p:cNvPr id="321544" name="TextBox 2"/>
          <p:cNvSpPr txBox="1"/>
          <p:nvPr/>
        </p:nvSpPr>
        <p:spPr>
          <a:xfrm>
            <a:off x="5087938" y="2924175"/>
            <a:ext cx="2160587" cy="398780"/>
          </a:xfrm>
          <a:prstGeom prst="rect">
            <a:avLst/>
          </a:prstGeom>
          <a:noFill/>
          <a:ln w="9525">
            <a:noFill/>
          </a:ln>
        </p:spPr>
        <p:txBody>
          <a:bodyPr anchor="t" anchorCtr="0">
            <a:spAutoFit/>
          </a:bodyPr>
          <a:lstStyle/>
          <a:p>
            <a:r>
              <a:rPr lang="en-US" altLang="zh-CN" sz="2000" dirty="0">
                <a:latin typeface="Arial" panose="020B0604020202020204" pitchFamily="34" charset="0"/>
              </a:rPr>
              <a:t>Plato 427-347BC</a:t>
            </a:r>
            <a:endParaRPr lang="zh-CN" altLang="en-US" sz="2000" dirty="0">
              <a:latin typeface="Arial" panose="020B0604020202020204" pitchFamily="34" charset="0"/>
              <a:ea typeface="宋体" panose="02010600030101010101" pitchFamily="2" charset="-122"/>
            </a:endParaRPr>
          </a:p>
        </p:txBody>
      </p:sp>
      <p:sp>
        <p:nvSpPr>
          <p:cNvPr id="321545" name="TextBox 3"/>
          <p:cNvSpPr txBox="1"/>
          <p:nvPr/>
        </p:nvSpPr>
        <p:spPr>
          <a:xfrm>
            <a:off x="8040688" y="2924175"/>
            <a:ext cx="2592387" cy="398780"/>
          </a:xfrm>
          <a:prstGeom prst="rect">
            <a:avLst/>
          </a:prstGeom>
          <a:noFill/>
          <a:ln w="9525">
            <a:noFill/>
          </a:ln>
        </p:spPr>
        <p:txBody>
          <a:bodyPr anchor="t" anchorCtr="0">
            <a:spAutoFit/>
          </a:bodyPr>
          <a:lstStyle/>
          <a:p>
            <a:r>
              <a:rPr lang="en-US" altLang="zh-CN" sz="2000" dirty="0">
                <a:latin typeface="Arial" panose="020B0604020202020204" pitchFamily="34" charset="0"/>
              </a:rPr>
              <a:t>Aristotle384–322 BC</a:t>
            </a:r>
            <a:endParaRPr lang="zh-CN" altLang="en-US" sz="2000" dirty="0">
              <a:latin typeface="Arial" panose="020B0604020202020204" pitchFamily="34" charset="0"/>
              <a:ea typeface="宋体" panose="02010600030101010101" pitchFamily="2" charset="-122"/>
            </a:endParaRPr>
          </a:p>
        </p:txBody>
      </p:sp>
      <p:sp>
        <p:nvSpPr>
          <p:cNvPr id="321546" name="TextBox 4"/>
          <p:cNvSpPr txBox="1"/>
          <p:nvPr/>
        </p:nvSpPr>
        <p:spPr>
          <a:xfrm>
            <a:off x="1558925" y="3644900"/>
            <a:ext cx="3529013" cy="398780"/>
          </a:xfrm>
          <a:prstGeom prst="rect">
            <a:avLst/>
          </a:prstGeom>
          <a:noFill/>
          <a:ln w="9525">
            <a:noFill/>
          </a:ln>
        </p:spPr>
        <p:txBody>
          <a:bodyPr anchor="t" anchorCtr="0">
            <a:spAutoFit/>
          </a:bodyPr>
          <a:lstStyle/>
          <a:p>
            <a:r>
              <a:rPr lang="en-US" altLang="zh-CN" sz="2000" dirty="0">
                <a:latin typeface="Arial" panose="020B0604020202020204" pitchFamily="34" charset="0"/>
              </a:rPr>
              <a:t>Confucius 551 – 479 BC</a:t>
            </a:r>
            <a:endParaRPr lang="zh-CN" altLang="en-US" sz="2000" dirty="0">
              <a:latin typeface="Arial" panose="020B0604020202020204" pitchFamily="34" charset="0"/>
              <a:ea typeface="宋体" panose="02010600030101010101" pitchFamily="2" charset="-122"/>
            </a:endParaRPr>
          </a:p>
        </p:txBody>
      </p:sp>
      <p:sp>
        <p:nvSpPr>
          <p:cNvPr id="321547" name="TextBox 5"/>
          <p:cNvSpPr txBox="1"/>
          <p:nvPr/>
        </p:nvSpPr>
        <p:spPr>
          <a:xfrm>
            <a:off x="5087938" y="3644900"/>
            <a:ext cx="2808287" cy="398780"/>
          </a:xfrm>
          <a:prstGeom prst="rect">
            <a:avLst/>
          </a:prstGeom>
          <a:noFill/>
          <a:ln w="9525">
            <a:noFill/>
          </a:ln>
        </p:spPr>
        <p:txBody>
          <a:bodyPr anchor="t" anchorCtr="0">
            <a:spAutoFit/>
          </a:bodyPr>
          <a:lstStyle/>
          <a:p>
            <a:r>
              <a:rPr lang="en-US" altLang="zh-CN" sz="2000" dirty="0">
                <a:latin typeface="Arial" panose="020B0604020202020204" pitchFamily="34" charset="0"/>
              </a:rPr>
              <a:t>Mocius</a:t>
            </a:r>
            <a:r>
              <a:rPr lang="nn-NO" altLang="zh-CN" sz="2000" dirty="0">
                <a:latin typeface="Arial" panose="020B0604020202020204" pitchFamily="34" charset="0"/>
              </a:rPr>
              <a:t> 470 – 391 BC</a:t>
            </a:r>
            <a:endParaRPr lang="zh-CN" altLang="en-US" sz="2000" dirty="0">
              <a:latin typeface="Arial" panose="020B0604020202020204" pitchFamily="34" charset="0"/>
              <a:ea typeface="宋体" panose="02010600030101010101" pitchFamily="2" charset="-122"/>
            </a:endParaRPr>
          </a:p>
        </p:txBody>
      </p:sp>
      <p:sp>
        <p:nvSpPr>
          <p:cNvPr id="321548" name="TextBox 6"/>
          <p:cNvSpPr txBox="1"/>
          <p:nvPr/>
        </p:nvSpPr>
        <p:spPr>
          <a:xfrm>
            <a:off x="7896225" y="3676650"/>
            <a:ext cx="2736850" cy="398780"/>
          </a:xfrm>
          <a:prstGeom prst="rect">
            <a:avLst/>
          </a:prstGeom>
          <a:noFill/>
          <a:ln w="9525">
            <a:noFill/>
          </a:ln>
        </p:spPr>
        <p:txBody>
          <a:bodyPr anchor="t" anchorCtr="0">
            <a:spAutoFit/>
          </a:bodyPr>
          <a:lstStyle/>
          <a:p>
            <a:r>
              <a:rPr lang="en-US" altLang="zh-CN" sz="2000" dirty="0">
                <a:latin typeface="Arial" panose="020B0604020202020204" pitchFamily="34" charset="0"/>
              </a:rPr>
              <a:t>Mencius372 – 289 BC</a:t>
            </a:r>
            <a:endParaRPr lang="zh-CN" altLang="en-US" sz="2000" dirty="0">
              <a:latin typeface="Arial" panose="020B0604020202020204" pitchFamily="34" charset="0"/>
              <a:ea typeface="宋体" panose="02010600030101010101" pitchFamily="2" charset="-122"/>
            </a:endParaRPr>
          </a:p>
        </p:txBody>
      </p:sp>
    </p:spTree>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TextBox 7"/>
          <p:cNvSpPr txBox="1"/>
          <p:nvPr/>
        </p:nvSpPr>
        <p:spPr>
          <a:xfrm>
            <a:off x="727075" y="1052830"/>
            <a:ext cx="10374630" cy="2072640"/>
          </a:xfrm>
          <a:prstGeom prst="rect">
            <a:avLst/>
          </a:prstGeom>
          <a:noFill/>
          <a:ln w="9525">
            <a:noFill/>
          </a:ln>
        </p:spPr>
        <p:txBody>
          <a:bodyPr wrap="square" anchor="t" anchorCtr="0">
            <a:spAutoFit/>
          </a:bodyPr>
          <a:lstStyle/>
          <a:p>
            <a:pPr algn="just">
              <a:lnSpc>
                <a:spcPct val="110000"/>
              </a:lnSpc>
              <a:spcBef>
                <a:spcPct val="20000"/>
              </a:spcBef>
            </a:pPr>
            <a:r>
              <a:rPr lang="en-US" altLang="zh-CN" sz="2800" dirty="0">
                <a:latin typeface="Times New Roman" panose="02020603050405020304" pitchFamily="18" charset="0"/>
              </a:rPr>
              <a:t>I am convinced that you are familiar with these figures and even firmly believe you know a lot about them; however, I am not sure how many of you have considered the following question.</a:t>
            </a:r>
            <a:endParaRPr lang="en-US" altLang="zh-CN" sz="2800" dirty="0">
              <a:latin typeface="Times New Roman" panose="02020603050405020304" pitchFamily="18" charset="0"/>
            </a:endParaRPr>
          </a:p>
          <a:p>
            <a:pPr algn="just">
              <a:lnSpc>
                <a:spcPct val="110000"/>
              </a:lnSpc>
              <a:spcBef>
                <a:spcPct val="20000"/>
              </a:spcBef>
            </a:pPr>
            <a:endParaRPr lang="en-US" altLang="zh-CN" sz="2800" dirty="0">
              <a:latin typeface="Times New Roman" panose="02020603050405020304" pitchFamily="18" charset="0"/>
            </a:endParaRPr>
          </a:p>
        </p:txBody>
      </p:sp>
      <p:sp>
        <p:nvSpPr>
          <p:cNvPr id="322562" name="TextBox 1"/>
          <p:cNvSpPr txBox="1"/>
          <p:nvPr/>
        </p:nvSpPr>
        <p:spPr>
          <a:xfrm>
            <a:off x="1775460" y="2997200"/>
            <a:ext cx="9734550" cy="2676525"/>
          </a:xfrm>
          <a:prstGeom prst="rect">
            <a:avLst/>
          </a:prstGeom>
          <a:noFill/>
          <a:ln w="9525">
            <a:noFill/>
          </a:ln>
        </p:spPr>
        <p:txBody>
          <a:bodyPr wrap="square" anchor="t" anchorCtr="0">
            <a:spAutoFit/>
          </a:bodyPr>
          <a:lstStyle/>
          <a:p>
            <a:pPr>
              <a:lnSpc>
                <a:spcPct val="150000"/>
              </a:lnSpc>
            </a:pPr>
            <a:r>
              <a:rPr lang="en-US" altLang="zh-CN" sz="2800" i="1" dirty="0">
                <a:latin typeface="Times New Roman" panose="02020603050405020304" pitchFamily="18" charset="0"/>
              </a:rPr>
              <a:t>Why did the most influential great figures both in the East and the West almost live in same period of the history?</a:t>
            </a:r>
            <a:endParaRPr lang="en-US" altLang="zh-CN" sz="2800" i="1" dirty="0">
              <a:latin typeface="Times New Roman" panose="02020603050405020304" pitchFamily="18" charset="0"/>
            </a:endParaRPr>
          </a:p>
          <a:p>
            <a:pPr>
              <a:lnSpc>
                <a:spcPct val="150000"/>
              </a:lnSpc>
            </a:pPr>
            <a:r>
              <a:rPr lang="en-US" altLang="zh-CN" sz="2800" i="1" u="sng" dirty="0">
                <a:solidFill>
                  <a:srgbClr val="FF0000"/>
                </a:solidFill>
                <a:latin typeface="Times New Roman" panose="02020603050405020304" pitchFamily="18" charset="0"/>
              </a:rPr>
              <a:t>After-class work</a:t>
            </a:r>
            <a:endParaRPr lang="en-US" altLang="zh-CN" sz="2800" i="1" u="sng" dirty="0">
              <a:solidFill>
                <a:srgbClr val="FF0000"/>
              </a:solidFill>
              <a:latin typeface="Times New Roman" panose="02020603050405020304" pitchFamily="18" charset="0"/>
            </a:endParaRPr>
          </a:p>
          <a:p>
            <a:pPr>
              <a:lnSpc>
                <a:spcPct val="150000"/>
              </a:lnSpc>
            </a:pPr>
            <a:endParaRPr lang="zh-CN" altLang="en-US" sz="2800" i="1"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TextBox 7"/>
          <p:cNvSpPr txBox="1"/>
          <p:nvPr/>
        </p:nvSpPr>
        <p:spPr>
          <a:xfrm>
            <a:off x="807720" y="536575"/>
            <a:ext cx="10756900" cy="4785360"/>
          </a:xfrm>
          <a:prstGeom prst="rect">
            <a:avLst/>
          </a:prstGeom>
          <a:noFill/>
          <a:ln w="9525">
            <a:noFill/>
          </a:ln>
        </p:spPr>
        <p:txBody>
          <a:bodyPr wrap="square" anchor="t" anchorCtr="0">
            <a:spAutoFit/>
          </a:bodyPr>
          <a:lstStyle/>
          <a:p>
            <a:pPr marL="514350" indent="-514350" algn="just">
              <a:lnSpc>
                <a:spcPct val="110000"/>
              </a:lnSpc>
              <a:spcBef>
                <a:spcPct val="20000"/>
              </a:spcBef>
              <a:buClrTx/>
              <a:buFont typeface="Arial" panose="020B0604020202020204" pitchFamily="34" charset="0"/>
              <a:buAutoNum type="circleNumDbPlain"/>
            </a:pPr>
            <a:r>
              <a:rPr lang="en-US" altLang="zh-CN" sz="2800" dirty="0">
                <a:solidFill>
                  <a:srgbClr val="FF0000"/>
                </a:solidFill>
                <a:latin typeface="Times New Roman" panose="02020603050405020304" pitchFamily="18" charset="0"/>
              </a:rPr>
              <a:t>Cultural Exchange   (little evidence)</a:t>
            </a:r>
            <a:endParaRPr lang="en-US" altLang="zh-CN" sz="2800" dirty="0">
              <a:solidFill>
                <a:srgbClr val="FF0000"/>
              </a:solidFill>
              <a:latin typeface="Times New Roman" panose="02020603050405020304" pitchFamily="18" charset="0"/>
            </a:endParaRPr>
          </a:p>
          <a:p>
            <a:pPr marL="514350" indent="-514350" algn="just">
              <a:lnSpc>
                <a:spcPct val="110000"/>
              </a:lnSpc>
              <a:spcBef>
                <a:spcPct val="20000"/>
              </a:spcBef>
              <a:buClrTx/>
              <a:buFont typeface="Arial" panose="020B0604020202020204" pitchFamily="34" charset="0"/>
              <a:buAutoNum type="circleNumDbPlain"/>
            </a:pPr>
            <a:r>
              <a:rPr lang="en-US" altLang="zh-CN" sz="2800" dirty="0">
                <a:solidFill>
                  <a:srgbClr val="FF0000"/>
                </a:solidFill>
                <a:latin typeface="Times New Roman" panose="02020603050405020304" pitchFamily="18" charset="0"/>
              </a:rPr>
              <a:t>Economical base</a:t>
            </a:r>
            <a:r>
              <a:rPr lang="en-US" altLang="zh-CN" sz="2800" dirty="0">
                <a:latin typeface="Times New Roman" panose="02020603050405020304" pitchFamily="18" charset="0"/>
              </a:rPr>
              <a:t>   (prerequisite/precondition)</a:t>
            </a:r>
            <a:endParaRPr lang="en-US" altLang="zh-CN" sz="2800" dirty="0">
              <a:latin typeface="Times New Roman" panose="02020603050405020304" pitchFamily="18" charset="0"/>
            </a:endParaRPr>
          </a:p>
          <a:p>
            <a:pPr marL="514350" indent="-514350" algn="just">
              <a:lnSpc>
                <a:spcPct val="110000"/>
              </a:lnSpc>
              <a:spcBef>
                <a:spcPct val="20000"/>
              </a:spcBef>
              <a:buClrTx/>
              <a:buFont typeface="Arial" panose="020B0604020202020204" pitchFamily="34" charset="0"/>
              <a:buAutoNum type="circleNumDbPlain"/>
            </a:pPr>
            <a:r>
              <a:rPr lang="en-US" altLang="zh-CN" sz="2800" dirty="0">
                <a:solidFill>
                  <a:srgbClr val="FF0000"/>
                </a:solidFill>
                <a:latin typeface="Times New Roman" panose="02020603050405020304" pitchFamily="18" charset="0"/>
              </a:rPr>
              <a:t>Social reality</a:t>
            </a:r>
            <a:r>
              <a:rPr lang="en-US" altLang="zh-CN" sz="2800" dirty="0">
                <a:latin typeface="Times New Roman" panose="02020603050405020304" pitchFamily="18" charset="0"/>
              </a:rPr>
              <a:t>  (social upheaval and political turmoil)</a:t>
            </a:r>
            <a:endParaRPr lang="en-US" altLang="zh-CN" sz="2800" dirty="0">
              <a:latin typeface="Times New Roman" panose="02020603050405020304" pitchFamily="18" charset="0"/>
            </a:endParaRPr>
          </a:p>
          <a:p>
            <a:pPr marL="514350" indent="-514350" algn="just">
              <a:lnSpc>
                <a:spcPct val="110000"/>
              </a:lnSpc>
              <a:spcBef>
                <a:spcPct val="20000"/>
              </a:spcBef>
              <a:buClrTx/>
              <a:buFont typeface="Arial" panose="020B0604020202020204" pitchFamily="34" charset="0"/>
              <a:buAutoNum type="circleNumDbPlain"/>
            </a:pPr>
            <a:r>
              <a:rPr lang="en-US" altLang="zh-CN" sz="2800" dirty="0">
                <a:solidFill>
                  <a:srgbClr val="FF0000"/>
                </a:solidFill>
                <a:latin typeface="Times New Roman" panose="02020603050405020304" pitchFamily="18" charset="0"/>
              </a:rPr>
              <a:t>Historical necessity</a:t>
            </a:r>
            <a:r>
              <a:rPr lang="en-US" altLang="zh-CN" sz="2800" dirty="0">
                <a:latin typeface="Times New Roman" panose="02020603050405020304" pitchFamily="18" charset="0"/>
              </a:rPr>
              <a:t>  (accumulation of culture/civilization; foundation of previous development) </a:t>
            </a:r>
            <a:endParaRPr lang="en-US" altLang="zh-CN" sz="2800" dirty="0">
              <a:latin typeface="Times New Roman" panose="02020603050405020304" pitchFamily="18" charset="0"/>
            </a:endParaRPr>
          </a:p>
          <a:p>
            <a:pPr marL="514350" indent="-514350" algn="just">
              <a:lnSpc>
                <a:spcPct val="110000"/>
              </a:lnSpc>
              <a:spcBef>
                <a:spcPct val="20000"/>
              </a:spcBef>
              <a:buClrTx/>
              <a:buFont typeface="Arial" panose="020B0604020202020204" pitchFamily="34" charset="0"/>
              <a:buAutoNum type="circleNumDbPlain"/>
            </a:pPr>
            <a:r>
              <a:rPr lang="en-US" altLang="zh-CN" sz="2800" dirty="0">
                <a:latin typeface="Times New Roman" panose="02020603050405020304" pitchFamily="18" charset="0"/>
              </a:rPr>
              <a:t>A </a:t>
            </a:r>
            <a:r>
              <a:rPr lang="en-US" altLang="zh-CN" sz="2800" dirty="0">
                <a:solidFill>
                  <a:srgbClr val="FF0000"/>
                </a:solidFill>
                <a:latin typeface="Times New Roman" panose="02020603050405020304" pitchFamily="18" charset="0"/>
              </a:rPr>
              <a:t>certain stage of human development</a:t>
            </a:r>
            <a:r>
              <a:rPr lang="en-US" altLang="zh-CN" sz="2800" dirty="0">
                <a:latin typeface="Times New Roman" panose="02020603050405020304" pitchFamily="18" charset="0"/>
              </a:rPr>
              <a:t> (cognitive development)</a:t>
            </a:r>
            <a:endParaRPr lang="en-US" altLang="zh-CN" sz="2800" dirty="0">
              <a:latin typeface="Times New Roman" panose="02020603050405020304" pitchFamily="18" charset="0"/>
            </a:endParaRPr>
          </a:p>
          <a:p>
            <a:pPr marL="514350" indent="-514350" algn="just">
              <a:lnSpc>
                <a:spcPct val="110000"/>
              </a:lnSpc>
              <a:spcBef>
                <a:spcPct val="20000"/>
              </a:spcBef>
              <a:buClrTx/>
              <a:buFont typeface="Arial" panose="020B0604020202020204" pitchFamily="34" charset="0"/>
              <a:buAutoNum type="circleNumDbPlain"/>
            </a:pPr>
            <a:r>
              <a:rPr lang="en-US" altLang="zh-CN" sz="2800" dirty="0">
                <a:solidFill>
                  <a:srgbClr val="FF0000"/>
                </a:solidFill>
                <a:latin typeface="Times New Roman" panose="02020603050405020304" pitchFamily="18" charset="0"/>
              </a:rPr>
              <a:t>Determinism of geographical environment</a:t>
            </a:r>
            <a:r>
              <a:rPr lang="zh-CN" altLang="en-US" sz="2800" dirty="0">
                <a:solidFill>
                  <a:srgbClr val="FF0000"/>
                </a:solidFill>
                <a:latin typeface="Times New Roman" panose="02020603050405020304" pitchFamily="18" charset="0"/>
              </a:rPr>
              <a:t>（</a:t>
            </a:r>
            <a:r>
              <a:rPr lang="zh-CN" altLang="en-US" sz="2800" dirty="0">
                <a:solidFill>
                  <a:schemeClr val="tx1"/>
                </a:solidFill>
                <a:highlight>
                  <a:srgbClr val="00FFFF"/>
                </a:highlight>
                <a:latin typeface="Times New Roman" panose="02020603050405020304" pitchFamily="18" charset="0"/>
              </a:rPr>
              <a:t>希腊：</a:t>
            </a:r>
            <a:r>
              <a:rPr lang="en-US" altLang="zh-CN" sz="2800" dirty="0">
                <a:latin typeface="Times New Roman" panose="02020603050405020304" pitchFamily="18" charset="0"/>
              </a:rPr>
              <a:t>北纬35度至北纬42度之间</a:t>
            </a:r>
            <a:r>
              <a:rPr lang="zh-CN" altLang="en-US" sz="2800" dirty="0">
                <a:latin typeface="Times New Roman" panose="02020603050405020304" pitchFamily="18" charset="0"/>
              </a:rPr>
              <a:t>：</a:t>
            </a:r>
            <a:r>
              <a:rPr lang="zh-CN" altLang="en-US" sz="2800" dirty="0">
                <a:highlight>
                  <a:srgbClr val="00FFFF"/>
                </a:highlight>
                <a:latin typeface="Times New Roman" panose="02020603050405020304" pitchFamily="18" charset="0"/>
              </a:rPr>
              <a:t>中国：</a:t>
            </a:r>
            <a:r>
              <a:rPr lang="zh-CN" altLang="en-US" sz="2800" dirty="0">
                <a:latin typeface="Times New Roman" panose="02020603050405020304" pitchFamily="18" charset="0"/>
              </a:rPr>
              <a:t>北纬</a:t>
            </a:r>
            <a:r>
              <a:rPr lang="en-US" altLang="zh-CN" sz="2800" dirty="0">
                <a:latin typeface="Times New Roman" panose="02020603050405020304" pitchFamily="18" charset="0"/>
              </a:rPr>
              <a:t> </a:t>
            </a:r>
            <a:r>
              <a:rPr lang="zh-CN" altLang="en-US" sz="2800" dirty="0">
                <a:latin typeface="Times New Roman" panose="02020603050405020304" pitchFamily="18" charset="0"/>
              </a:rPr>
              <a:t>3°51′N至53°33′N；</a:t>
            </a:r>
            <a:r>
              <a:rPr lang="zh-CN" altLang="en-US" sz="2800" dirty="0">
                <a:highlight>
                  <a:srgbClr val="00FFFF"/>
                </a:highlight>
                <a:latin typeface="Times New Roman" panose="02020603050405020304" pitchFamily="18" charset="0"/>
              </a:rPr>
              <a:t>印度</a:t>
            </a:r>
            <a:r>
              <a:rPr lang="zh-CN" altLang="en-US" sz="2800" dirty="0">
                <a:latin typeface="Times New Roman" panose="02020603050405020304" pitchFamily="18" charset="0"/>
              </a:rPr>
              <a:t>：北纬</a:t>
            </a:r>
            <a:r>
              <a:rPr lang="en-US" altLang="zh-CN" sz="2800" dirty="0">
                <a:latin typeface="Times New Roman" panose="02020603050405020304" pitchFamily="18" charset="0"/>
              </a:rPr>
              <a:t>8</a:t>
            </a:r>
            <a:r>
              <a:rPr lang="zh-CN" altLang="en-US" sz="2800" dirty="0">
                <a:latin typeface="Times New Roman" panose="02020603050405020304" pitchFamily="18" charset="0"/>
              </a:rPr>
              <a:t>至</a:t>
            </a:r>
            <a:r>
              <a:rPr lang="en-US" altLang="zh-CN" sz="2800" dirty="0">
                <a:latin typeface="Times New Roman" panose="02020603050405020304" pitchFamily="18" charset="0"/>
              </a:rPr>
              <a:t>36</a:t>
            </a:r>
            <a:r>
              <a:rPr lang="zh-CN" altLang="en-US" sz="2800" dirty="0">
                <a:latin typeface="Times New Roman" panose="02020603050405020304" pitchFamily="18" charset="0"/>
              </a:rPr>
              <a:t>度。）</a:t>
            </a:r>
            <a:r>
              <a:rPr lang="en-US" altLang="zh-CN" sz="2800" dirty="0">
                <a:latin typeface="Times New Roman" panose="02020603050405020304" pitchFamily="18" charset="0"/>
              </a:rPr>
              <a:t>...四大文明均集中北纬30度</a:t>
            </a:r>
            <a:endParaRPr lang="en-US" altLang="zh-CN" sz="2800" dirty="0">
              <a:latin typeface="Times New Roman" panose="02020603050405020304" pitchFamily="18" charset="0"/>
            </a:endParaRPr>
          </a:p>
        </p:txBody>
      </p:sp>
    </p:spTree>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TextBox 7"/>
          <p:cNvSpPr txBox="1"/>
          <p:nvPr/>
        </p:nvSpPr>
        <p:spPr>
          <a:xfrm>
            <a:off x="1009650" y="536575"/>
            <a:ext cx="10098405" cy="1986280"/>
          </a:xfrm>
          <a:prstGeom prst="rect">
            <a:avLst/>
          </a:prstGeom>
          <a:solidFill>
            <a:schemeClr val="bg1"/>
          </a:solidFill>
          <a:ln w="9525">
            <a:noFill/>
          </a:ln>
        </p:spPr>
        <p:txBody>
          <a:bodyPr wrap="square" anchor="t" anchorCtr="0">
            <a:spAutoFit/>
          </a:bodyPr>
          <a:lstStyle/>
          <a:p>
            <a:pPr algn="just">
              <a:lnSpc>
                <a:spcPct val="110000"/>
              </a:lnSpc>
              <a:spcBef>
                <a:spcPct val="20000"/>
              </a:spcBef>
            </a:pPr>
            <a:r>
              <a:rPr lang="zh-CN" altLang="en-US" sz="2800" dirty="0">
                <a:solidFill>
                  <a:srgbClr val="FF0000"/>
                </a:solidFill>
                <a:latin typeface="Times New Roman" panose="02020603050405020304" pitchFamily="18" charset="0"/>
                <a:ea typeface="宋体" panose="02010600030101010101" pitchFamily="2" charset="-122"/>
              </a:rPr>
              <a:t>地理环境决定论</a:t>
            </a:r>
            <a:r>
              <a:rPr lang="zh-CN" altLang="en-US" sz="2800" dirty="0">
                <a:latin typeface="Times New Roman" panose="02020603050405020304" pitchFamily="18" charset="0"/>
                <a:ea typeface="宋体" panose="02010600030101010101" pitchFamily="2" charset="-122"/>
              </a:rPr>
              <a:t>：</a:t>
            </a:r>
            <a:r>
              <a:rPr lang="en-US" altLang="zh-CN" sz="2800" dirty="0">
                <a:latin typeface="Times New Roman" panose="02020603050405020304" pitchFamily="18" charset="0"/>
              </a:rPr>
              <a:t>其主要观点认为人类的身心特征、民族特性、社会组织、文化发展等人文现象受自然环境直接或间接的深刻影响。此论的代表人物有希腊的亚里士多德，法国的孟德斯鸠，德国的黑格尔。</a:t>
            </a:r>
            <a:endParaRPr lang="en-US" altLang="zh-CN" sz="2800" dirty="0">
              <a:latin typeface="Times New Roman" panose="02020603050405020304" pitchFamily="18" charset="0"/>
            </a:endParaRPr>
          </a:p>
        </p:txBody>
      </p:sp>
      <p:sp>
        <p:nvSpPr>
          <p:cNvPr id="324610" name="文本框 1"/>
          <p:cNvSpPr txBox="1"/>
          <p:nvPr/>
        </p:nvSpPr>
        <p:spPr>
          <a:xfrm>
            <a:off x="468630" y="2986405"/>
            <a:ext cx="11106785" cy="2676525"/>
          </a:xfrm>
          <a:prstGeom prst="rect">
            <a:avLst/>
          </a:prstGeom>
          <a:solidFill>
            <a:schemeClr val="bg1"/>
          </a:solidFill>
          <a:ln w="9525">
            <a:noFill/>
          </a:ln>
        </p:spPr>
        <p:txBody>
          <a:bodyPr wrap="square" anchor="t" anchorCtr="0">
            <a:spAutoFit/>
          </a:bodyPr>
          <a:lstStyle/>
          <a:p>
            <a:pPr algn="just"/>
            <a:r>
              <a:rPr lang="en-US" altLang="zh-CN" sz="2800" dirty="0">
                <a:solidFill>
                  <a:srgbClr val="FF0000"/>
                </a:solidFill>
                <a:latin typeface="Times New Roman" panose="02020603050405020304" pitchFamily="18" charset="0"/>
              </a:rPr>
              <a:t>Determinism of geographical environment</a:t>
            </a:r>
            <a:endParaRPr lang="en-US" altLang="zh-CN" sz="2800" dirty="0">
              <a:latin typeface="Times New Roman" panose="02020603050405020304" pitchFamily="18" charset="0"/>
            </a:endParaRPr>
          </a:p>
          <a:p>
            <a:pPr algn="just"/>
            <a:r>
              <a:rPr lang="en-US" altLang="zh-CN" sz="2800" dirty="0">
                <a:latin typeface="Times New Roman" panose="02020603050405020304" pitchFamily="18" charset="0"/>
              </a:rPr>
              <a:t>considers</a:t>
            </a:r>
            <a:r>
              <a:rPr lang="zh-CN" altLang="en-US" sz="2800" dirty="0">
                <a:latin typeface="Times New Roman" panose="02020603050405020304" pitchFamily="18" charset="0"/>
                <a:ea typeface="宋体" panose="02010600030101010101" pitchFamily="2" charset="-122"/>
              </a:rPr>
              <a:t> human physical and mental characteristics, national characteristics, social organization, cultural development and other human phenomena </a:t>
            </a:r>
            <a:r>
              <a:rPr lang="en-US" altLang="zh-CN" sz="2800" dirty="0">
                <a:latin typeface="Times New Roman" panose="02020603050405020304" pitchFamily="18" charset="0"/>
              </a:rPr>
              <a:t>to be</a:t>
            </a:r>
            <a:r>
              <a:rPr lang="zh-CN" altLang="en-US" sz="2800" dirty="0">
                <a:latin typeface="Times New Roman" panose="02020603050405020304" pitchFamily="18" charset="0"/>
                <a:ea typeface="宋体" panose="02010600030101010101" pitchFamily="2" charset="-122"/>
              </a:rPr>
              <a:t> directly or indirectly affected by the natural environment. The representative figures of this theory are Aristotle in Greece, Montesquieu in France and Hegel in Germany.</a:t>
            </a:r>
            <a:endParaRPr lang="zh-CN" altLang="en-US" sz="2800"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Rectangle 2"/>
          <p:cNvSpPr>
            <a:spLocks noGrp="1"/>
          </p:cNvSpPr>
          <p:nvPr>
            <p:ph type="title"/>
          </p:nvPr>
        </p:nvSpPr>
        <p:spPr/>
        <p:txBody>
          <a:bodyPr vert="horz" wrap="square" lIns="91440" tIns="45720" rIns="91440" bIns="45720" anchor="ctr" anchorCtr="0"/>
          <a:lstStyle/>
          <a:p>
            <a:pPr>
              <a:lnSpc>
                <a:spcPct val="150000"/>
              </a:lnSpc>
            </a:pPr>
            <a:r>
              <a:rPr lang="en-US" altLang="zh-CN" sz="2800" dirty="0">
                <a:solidFill>
                  <a:srgbClr val="000000"/>
                </a:solidFill>
                <a:latin typeface="Times New Roman" panose="02020603050405020304" pitchFamily="18" charset="0"/>
                <a:ea typeface="宋体" panose="02010600030101010101" pitchFamily="2" charset="-122"/>
              </a:rPr>
              <a:t>The Axial Age---Great Minds</a:t>
            </a:r>
            <a:endParaRPr lang="en-US" altLang="zh-CN" sz="2800" dirty="0">
              <a:solidFill>
                <a:srgbClr val="000000"/>
              </a:solidFill>
              <a:latin typeface="Times New Roman" panose="02020603050405020304" pitchFamily="18" charset="0"/>
              <a:ea typeface="宋体" panose="02010600030101010101" pitchFamily="2" charset="-122"/>
            </a:endParaRPr>
          </a:p>
        </p:txBody>
      </p:sp>
      <p:sp>
        <p:nvSpPr>
          <p:cNvPr id="291842" name="Rectangle 3"/>
          <p:cNvSpPr>
            <a:spLocks noGrp="1"/>
          </p:cNvSpPr>
          <p:nvPr>
            <p:ph idx="1"/>
          </p:nvPr>
        </p:nvSpPr>
        <p:spPr>
          <a:xfrm>
            <a:off x="695960" y="1143000"/>
            <a:ext cx="10840085" cy="5715000"/>
          </a:xfrm>
          <a:solidFill>
            <a:schemeClr val="bg1"/>
          </a:solidFill>
        </p:spPr>
        <p:txBody>
          <a:bodyPr vert="horz" wrap="square" lIns="91440" tIns="45720" rIns="91440" bIns="45720" anchor="t" anchorCtr="0"/>
          <a:lstStyle/>
          <a:p>
            <a:pPr marL="0" indent="0">
              <a:lnSpc>
                <a:spcPct val="150000"/>
              </a:lnSpc>
              <a:buNone/>
            </a:pPr>
            <a:r>
              <a:rPr lang="en-US" altLang="zh-CN" b="0" dirty="0">
                <a:solidFill>
                  <a:srgbClr val="FF0000"/>
                </a:solidFill>
                <a:latin typeface="Times New Roman" panose="02020603050405020304" pitchFamily="18" charset="0"/>
                <a:ea typeface="宋体" panose="02010600030101010101" pitchFamily="2" charset="-122"/>
              </a:rPr>
              <a:t>Taoism</a:t>
            </a:r>
            <a:r>
              <a:rPr lang="en-US" altLang="zh-CN" b="0" dirty="0">
                <a:latin typeface="Times New Roman" panose="02020603050405020304" pitchFamily="18" charset="0"/>
                <a:ea typeface="宋体" panose="02010600030101010101" pitchFamily="2" charset="-122"/>
              </a:rPr>
              <a:t>: harmony between human and nature</a:t>
            </a:r>
            <a:endParaRPr lang="en-US" altLang="zh-CN" b="0" dirty="0">
              <a:latin typeface="Times New Roman" panose="02020603050405020304" pitchFamily="18" charset="0"/>
              <a:ea typeface="宋体" panose="02010600030101010101" pitchFamily="2" charset="-122"/>
            </a:endParaRPr>
          </a:p>
          <a:p>
            <a:pPr marL="0" indent="0">
              <a:lnSpc>
                <a:spcPct val="150000"/>
              </a:lnSpc>
              <a:buNone/>
            </a:pPr>
            <a:r>
              <a:rPr lang="en-US" altLang="zh-CN" b="0" dirty="0">
                <a:solidFill>
                  <a:srgbClr val="FF0000"/>
                </a:solidFill>
                <a:latin typeface="Times New Roman" panose="02020603050405020304" pitchFamily="18" charset="0"/>
                <a:ea typeface="宋体" panose="02010600030101010101" pitchFamily="2" charset="-122"/>
              </a:rPr>
              <a:t>Confucianism</a:t>
            </a:r>
            <a:r>
              <a:rPr lang="en-US" altLang="zh-CN" b="0" dirty="0">
                <a:latin typeface="Times New Roman" panose="02020603050405020304" pitchFamily="18" charset="0"/>
                <a:ea typeface="宋体" panose="02010600030101010101" pitchFamily="2" charset="-122"/>
              </a:rPr>
              <a:t>: benevolence; righteousness; manners; wisdom; credit        </a:t>
            </a:r>
            <a:endParaRPr lang="en-US" altLang="zh-CN" b="0" dirty="0">
              <a:latin typeface="Times New Roman" panose="02020603050405020304" pitchFamily="18" charset="0"/>
              <a:ea typeface="宋体" panose="02010600030101010101" pitchFamily="2" charset="-122"/>
            </a:endParaRPr>
          </a:p>
          <a:p>
            <a:pPr marL="0" indent="0">
              <a:lnSpc>
                <a:spcPct val="150000"/>
              </a:lnSpc>
              <a:buNone/>
            </a:pPr>
            <a:r>
              <a:rPr lang="en-US" altLang="zh-CN" b="0" dirty="0">
                <a:latin typeface="Times New Roman" panose="02020603050405020304" pitchFamily="18" charset="0"/>
                <a:ea typeface="宋体" panose="02010600030101010101" pitchFamily="2" charset="-122"/>
              </a:rPr>
              <a:t>                         [bə'nɛvələns] </a:t>
            </a:r>
            <a:endParaRPr lang="en-US" altLang="zh-CN" b="0" dirty="0">
              <a:latin typeface="Times New Roman" panose="02020603050405020304" pitchFamily="18" charset="0"/>
              <a:ea typeface="宋体" panose="02010600030101010101" pitchFamily="2" charset="-122"/>
            </a:endParaRPr>
          </a:p>
          <a:p>
            <a:pPr marL="0" indent="0">
              <a:lnSpc>
                <a:spcPct val="150000"/>
              </a:lnSpc>
              <a:buNone/>
            </a:pPr>
            <a:r>
              <a:rPr lang="en-US" altLang="zh-CN" b="0" dirty="0">
                <a:solidFill>
                  <a:srgbClr val="FF0000"/>
                </a:solidFill>
                <a:latin typeface="Times New Roman" panose="02020603050405020304" pitchFamily="18" charset="0"/>
                <a:ea typeface="宋体" panose="02010600030101010101" pitchFamily="2" charset="-122"/>
              </a:rPr>
              <a:t>Mohism</a:t>
            </a:r>
            <a:r>
              <a:rPr lang="en-US" altLang="zh-CN" b="0" dirty="0">
                <a:latin typeface="Times New Roman" panose="02020603050405020304" pitchFamily="18" charset="0"/>
                <a:ea typeface="宋体" panose="02010600030101010101" pitchFamily="2" charset="-122"/>
              </a:rPr>
              <a:t>: the universal love (</a:t>
            </a:r>
            <a:r>
              <a:rPr lang="zh-CN" altLang="en-US" b="0" dirty="0">
                <a:latin typeface="Times New Roman" panose="02020603050405020304" pitchFamily="18" charset="0"/>
                <a:ea typeface="宋体" panose="02010600030101010101" pitchFamily="2" charset="-122"/>
              </a:rPr>
              <a:t>兼爱；非攻；尚贤</a:t>
            </a:r>
            <a:r>
              <a:rPr lang="en-US" altLang="zh-CN" b="0" dirty="0">
                <a:latin typeface="Times New Roman" panose="02020603050405020304" pitchFamily="18" charset="0"/>
                <a:ea typeface="宋体" panose="02010600030101010101" pitchFamily="2" charset="-122"/>
              </a:rPr>
              <a:t>……)</a:t>
            </a:r>
            <a:endParaRPr lang="en-US" altLang="zh-CN" b="0" dirty="0">
              <a:latin typeface="Times New Roman" panose="02020603050405020304" pitchFamily="18" charset="0"/>
              <a:ea typeface="宋体" panose="02010600030101010101" pitchFamily="2" charset="-122"/>
            </a:endParaRPr>
          </a:p>
          <a:p>
            <a:pPr marL="0" indent="0">
              <a:lnSpc>
                <a:spcPct val="150000"/>
              </a:lnSpc>
              <a:buNone/>
            </a:pPr>
            <a:r>
              <a:rPr lang="en-US" altLang="zh-CN" b="0" dirty="0">
                <a:solidFill>
                  <a:srgbClr val="FF0000"/>
                </a:solidFill>
                <a:latin typeface="Times New Roman" panose="02020603050405020304" pitchFamily="18" charset="0"/>
                <a:ea typeface="宋体" panose="02010600030101010101" pitchFamily="2" charset="-122"/>
              </a:rPr>
              <a:t>Legalism</a:t>
            </a:r>
            <a:r>
              <a:rPr lang="en-US" altLang="zh-CN" b="0" dirty="0">
                <a:latin typeface="Times New Roman" panose="02020603050405020304" pitchFamily="18" charset="0"/>
                <a:ea typeface="宋体" panose="02010600030101010101" pitchFamily="2" charset="-122"/>
              </a:rPr>
              <a:t>: legal system</a:t>
            </a:r>
            <a:endParaRPr lang="en-US" altLang="zh-CN" b="0" dirty="0">
              <a:latin typeface="Times New Roman" panose="02020603050405020304" pitchFamily="18" charset="0"/>
              <a:ea typeface="宋体" panose="02010600030101010101" pitchFamily="2" charset="-122"/>
            </a:endParaRPr>
          </a:p>
          <a:p>
            <a:pPr marL="0" indent="0">
              <a:lnSpc>
                <a:spcPct val="150000"/>
              </a:lnSpc>
              <a:buNone/>
            </a:pPr>
            <a:endParaRPr lang="en-US" altLang="zh-CN" b="0"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TextBox 7"/>
          <p:cNvSpPr txBox="1"/>
          <p:nvPr/>
        </p:nvSpPr>
        <p:spPr>
          <a:xfrm>
            <a:off x="1212850" y="692150"/>
            <a:ext cx="9955530" cy="2632075"/>
          </a:xfrm>
          <a:prstGeom prst="rect">
            <a:avLst/>
          </a:prstGeom>
          <a:noFill/>
          <a:ln w="9525">
            <a:noFill/>
          </a:ln>
        </p:spPr>
        <p:txBody>
          <a:bodyPr wrap="square" anchor="t" anchorCtr="0">
            <a:spAutoFit/>
          </a:bodyPr>
          <a:lstStyle/>
          <a:p>
            <a:pPr algn="just">
              <a:lnSpc>
                <a:spcPct val="110000"/>
              </a:lnSpc>
              <a:spcBef>
                <a:spcPct val="20000"/>
              </a:spcBef>
            </a:pPr>
            <a:r>
              <a:rPr lang="en-US" altLang="zh-CN" sz="2800" dirty="0">
                <a:latin typeface="Times New Roman" panose="02020603050405020304" pitchFamily="18" charset="0"/>
              </a:rPr>
              <a:t>The Spring and Autumn Period;</a:t>
            </a:r>
            <a:endParaRPr lang="en-US" altLang="zh-CN" sz="2800" dirty="0">
              <a:latin typeface="Times New Roman" panose="02020603050405020304" pitchFamily="18" charset="0"/>
            </a:endParaRPr>
          </a:p>
          <a:p>
            <a:pPr algn="just">
              <a:lnSpc>
                <a:spcPct val="110000"/>
              </a:lnSpc>
              <a:spcBef>
                <a:spcPct val="20000"/>
              </a:spcBef>
            </a:pPr>
            <a:r>
              <a:rPr lang="en-US" altLang="zh-CN" sz="2800" dirty="0">
                <a:latin typeface="Times New Roman" panose="02020603050405020304" pitchFamily="18" charset="0"/>
              </a:rPr>
              <a:t>The decline of the city of Athens and the rise of Macedonia [ˌmæsiˈdəunjə]  (Alexander the Great) </a:t>
            </a:r>
            <a:endParaRPr lang="en-US" altLang="zh-CN" sz="2800" dirty="0">
              <a:latin typeface="Times New Roman" panose="02020603050405020304" pitchFamily="18" charset="0"/>
            </a:endParaRPr>
          </a:p>
          <a:p>
            <a:pPr algn="just">
              <a:lnSpc>
                <a:spcPct val="110000"/>
              </a:lnSpc>
              <a:spcBef>
                <a:spcPct val="20000"/>
              </a:spcBef>
            </a:pPr>
            <a:r>
              <a:rPr lang="en-US" altLang="zh-CN" sz="2800" dirty="0">
                <a:latin typeface="Times New Roman" panose="02020603050405020304" pitchFamily="18" charset="0"/>
              </a:rPr>
              <a:t>Unrest, turbulence, wars; all schools of thoughts prevail, Greek sophists[ˈsɒfɪst] </a:t>
            </a:r>
            <a:endParaRPr lang="en-US" altLang="zh-CN" sz="2800" dirty="0">
              <a:latin typeface="Times New Roman" panose="02020603050405020304" pitchFamily="18" charset="0"/>
            </a:endParaRPr>
          </a:p>
        </p:txBody>
      </p:sp>
      <p:sp>
        <p:nvSpPr>
          <p:cNvPr id="325634" name="TextBox 1"/>
          <p:cNvSpPr txBox="1"/>
          <p:nvPr/>
        </p:nvSpPr>
        <p:spPr>
          <a:xfrm>
            <a:off x="1136015" y="3568700"/>
            <a:ext cx="10189210" cy="2306955"/>
          </a:xfrm>
          <a:prstGeom prst="rect">
            <a:avLst/>
          </a:prstGeom>
          <a:noFill/>
          <a:ln w="9525">
            <a:noFill/>
          </a:ln>
        </p:spPr>
        <p:txBody>
          <a:bodyPr wrap="square" anchor="t" anchorCtr="0">
            <a:spAutoFit/>
          </a:bodyPr>
          <a:lstStyle/>
          <a:p>
            <a:pPr>
              <a:lnSpc>
                <a:spcPct val="150000"/>
              </a:lnSpc>
            </a:pP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rPr>
              <a:t>1</a:t>
            </a:r>
            <a:r>
              <a:rPr lang="zh-CN" altLang="en-US" sz="2400" dirty="0">
                <a:latin typeface="宋体" panose="02010600030101010101" pitchFamily="2" charset="-122"/>
                <a:ea typeface="宋体" panose="02010600030101010101" pitchFamily="2" charset="-122"/>
              </a:rPr>
              <a:t>）都生活在</a:t>
            </a:r>
            <a:r>
              <a:rPr lang="zh-CN" altLang="en-US" sz="2400" dirty="0">
                <a:solidFill>
                  <a:srgbClr val="FF0000"/>
                </a:solidFill>
                <a:latin typeface="宋体" panose="02010600030101010101" pitchFamily="2" charset="-122"/>
                <a:ea typeface="宋体" panose="02010600030101010101" pitchFamily="2" charset="-122"/>
              </a:rPr>
              <a:t>动荡</a:t>
            </a:r>
            <a:r>
              <a:rPr lang="zh-CN" altLang="en-US" sz="2400" dirty="0">
                <a:latin typeface="宋体" panose="02010600030101010101" pitchFamily="2" charset="-122"/>
                <a:ea typeface="宋体" panose="02010600030101010101" pitchFamily="2" charset="-122"/>
              </a:rPr>
              <a:t>的年代</a:t>
            </a:r>
            <a:r>
              <a:rPr lang="en-US" altLang="zh-CN" sz="2400" dirty="0">
                <a:latin typeface="宋体" panose="02010600030101010101" pitchFamily="2" charset="-122"/>
              </a:rPr>
              <a:t>,</a:t>
            </a:r>
            <a:r>
              <a:rPr lang="zh-CN" altLang="en-US" sz="2400" dirty="0">
                <a:solidFill>
                  <a:srgbClr val="FF0000"/>
                </a:solidFill>
                <a:latin typeface="宋体" panose="02010600030101010101" pitchFamily="2" charset="-122"/>
                <a:ea typeface="宋体" panose="02010600030101010101" pitchFamily="2" charset="-122"/>
              </a:rPr>
              <a:t>战争</a:t>
            </a:r>
            <a:r>
              <a:rPr lang="zh-CN" altLang="en-US" sz="2400" dirty="0">
                <a:latin typeface="宋体" panose="02010600030101010101" pitchFamily="2" charset="-122"/>
                <a:ea typeface="宋体" panose="02010600030101010101" pitchFamily="2" charset="-122"/>
              </a:rPr>
              <a:t>频繁</a:t>
            </a:r>
            <a:r>
              <a:rPr lang="en-US" altLang="zh-CN" sz="2400" dirty="0">
                <a:latin typeface="宋体" panose="02010600030101010101" pitchFamily="2" charset="-122"/>
              </a:rPr>
              <a:t>.</a:t>
            </a:r>
            <a:r>
              <a:rPr lang="zh-CN" altLang="en-US" sz="2400" dirty="0">
                <a:latin typeface="宋体" panose="02010600030101010101" pitchFamily="2" charset="-122"/>
                <a:ea typeface="宋体" panose="02010600030101010101" pitchFamily="2" charset="-122"/>
              </a:rPr>
              <a:t>孔子生活在春秋战国时期</a:t>
            </a:r>
            <a:r>
              <a:rPr lang="en-US" altLang="zh-CN" sz="2400" dirty="0">
                <a:latin typeface="宋体" panose="02010600030101010101" pitchFamily="2" charset="-122"/>
              </a:rPr>
              <a:t>,</a:t>
            </a:r>
            <a:r>
              <a:rPr lang="zh-CN" altLang="en-US" sz="2400" dirty="0">
                <a:solidFill>
                  <a:srgbClr val="FF0000"/>
                </a:solidFill>
                <a:latin typeface="宋体" panose="02010600030101010101" pitchFamily="2" charset="-122"/>
                <a:ea typeface="宋体" panose="02010600030101010101" pitchFamily="2" charset="-122"/>
              </a:rPr>
              <a:t>诸候纷争</a:t>
            </a:r>
            <a:r>
              <a:rPr lang="zh-CN" altLang="en-US" sz="2400" dirty="0">
                <a:latin typeface="宋体" panose="02010600030101010101" pitchFamily="2" charset="-122"/>
                <a:ea typeface="宋体" panose="02010600030101010101" pitchFamily="2" charset="-122"/>
              </a:rPr>
              <a:t>；后三人生活在雅典城邦衰落的时代</a:t>
            </a:r>
            <a:r>
              <a:rPr lang="en-US" altLang="zh-CN" sz="2400" dirty="0">
                <a:latin typeface="宋体" panose="02010600030101010101" pitchFamily="2" charset="-122"/>
              </a:rPr>
              <a:t>,</a:t>
            </a:r>
            <a:r>
              <a:rPr lang="zh-CN" altLang="en-US" sz="2400" dirty="0">
                <a:latin typeface="宋体" panose="02010600030101010101" pitchFamily="2" charset="-122"/>
                <a:ea typeface="宋体" panose="02010600030101010101" pitchFamily="2" charset="-122"/>
              </a:rPr>
              <a:t>战争不断；（</a:t>
            </a:r>
            <a:r>
              <a:rPr lang="en-US" altLang="zh-CN" sz="2400" dirty="0">
                <a:latin typeface="宋体" panose="02010600030101010101" pitchFamily="2" charset="-122"/>
              </a:rPr>
              <a:t>2</a:t>
            </a:r>
            <a:r>
              <a:rPr lang="zh-CN" altLang="en-US" sz="2400" dirty="0">
                <a:latin typeface="宋体" panose="02010600030101010101" pitchFamily="2" charset="-122"/>
                <a:ea typeface="宋体" panose="02010600030101010101" pitchFamily="2" charset="-122"/>
              </a:rPr>
              <a:t>）都处于思想文化活跃时期</a:t>
            </a:r>
            <a:r>
              <a:rPr lang="en-US" altLang="zh-CN" sz="2400" dirty="0">
                <a:latin typeface="宋体" panose="02010600030101010101" pitchFamily="2" charset="-122"/>
              </a:rPr>
              <a:t>.</a:t>
            </a:r>
            <a:r>
              <a:rPr lang="zh-CN" altLang="en-US" sz="2400" dirty="0">
                <a:latin typeface="宋体" panose="02010600030101010101" pitchFamily="2" charset="-122"/>
                <a:ea typeface="宋体" panose="02010600030101010101" pitchFamily="2" charset="-122"/>
              </a:rPr>
              <a:t>春秋战国时期中国出现</a:t>
            </a:r>
            <a:r>
              <a:rPr lang="zh-CN" altLang="en-US" sz="2400" dirty="0">
                <a:solidFill>
                  <a:srgbClr val="FF0000"/>
                </a:solidFill>
                <a:latin typeface="宋体" panose="02010600030101010101" pitchFamily="2" charset="-122"/>
                <a:ea typeface="宋体" panose="02010600030101010101" pitchFamily="2" charset="-122"/>
              </a:rPr>
              <a:t>百家争鸣</a:t>
            </a:r>
            <a:r>
              <a:rPr lang="zh-CN" altLang="en-US" sz="2400" dirty="0">
                <a:latin typeface="宋体" panose="02010600030101010101" pitchFamily="2" charset="-122"/>
                <a:ea typeface="宋体" panose="02010600030101010101" pitchFamily="2" charset="-122"/>
              </a:rPr>
              <a:t>；雅典出现了</a:t>
            </a:r>
            <a:r>
              <a:rPr lang="zh-CN" altLang="en-US" sz="2400" dirty="0">
                <a:solidFill>
                  <a:srgbClr val="FF0000"/>
                </a:solidFill>
                <a:latin typeface="宋体" panose="02010600030101010101" pitchFamily="2" charset="-122"/>
                <a:ea typeface="宋体" panose="02010600030101010101" pitchFamily="2" charset="-122"/>
              </a:rPr>
              <a:t>智者学派</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a:lnSpc>
                <a:spcPct val="150000"/>
              </a:lnSpc>
            </a:pPr>
            <a:r>
              <a:rPr lang="zh-CN" altLang="en-US" sz="2400" dirty="0">
                <a:latin typeface="宋体" panose="02010600030101010101" pitchFamily="2" charset="-122"/>
                <a:ea typeface="宋体" panose="02010600030101010101" pitchFamily="2" charset="-122"/>
              </a:rPr>
              <a:t>正所谓</a:t>
            </a:r>
            <a:r>
              <a:rPr lang="en-US" altLang="zh-CN" sz="2400" dirty="0">
                <a:latin typeface="宋体" panose="02010600030101010101" pitchFamily="2" charset="-122"/>
                <a:ea typeface="宋体" panose="02010600030101010101" pitchFamily="2" charset="-122"/>
              </a:rPr>
              <a:t> </a:t>
            </a:r>
            <a:r>
              <a:rPr lang="zh-CN" altLang="en-US" sz="2400" dirty="0">
                <a:highlight>
                  <a:srgbClr val="00FFFF"/>
                </a:highlight>
                <a:latin typeface="宋体" panose="02010600030101010101" pitchFamily="2" charset="-122"/>
                <a:ea typeface="宋体" panose="02010600030101010101" pitchFamily="2" charset="-122"/>
              </a:rPr>
              <a:t>时势造英雄</a:t>
            </a:r>
            <a:endParaRPr lang="zh-CN" altLang="en-US" sz="2400" dirty="0">
              <a:highlight>
                <a:srgbClr val="00FFFF"/>
              </a:highlight>
              <a:latin typeface="宋体" panose="02010600030101010101" pitchFamily="2" charset="-122"/>
              <a:ea typeface="宋体" panose="02010600030101010101" pitchFamily="2" charset="-122"/>
            </a:endParaRPr>
          </a:p>
        </p:txBody>
      </p:sp>
    </p:spTree>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TextBox 7"/>
          <p:cNvSpPr txBox="1"/>
          <p:nvPr/>
        </p:nvSpPr>
        <p:spPr>
          <a:xfrm>
            <a:off x="1049020" y="692150"/>
            <a:ext cx="10278110" cy="4615815"/>
          </a:xfrm>
          <a:prstGeom prst="rect">
            <a:avLst/>
          </a:prstGeom>
          <a:noFill/>
          <a:ln w="9525">
            <a:noFill/>
          </a:ln>
        </p:spPr>
        <p:txBody>
          <a:bodyPr wrap="square" anchor="t" anchorCtr="0">
            <a:spAutoFit/>
          </a:bodyPr>
          <a:lstStyle/>
          <a:p>
            <a:pPr algn="just">
              <a:lnSpc>
                <a:spcPct val="150000"/>
              </a:lnSpc>
              <a:spcBef>
                <a:spcPct val="20000"/>
              </a:spcBef>
            </a:pPr>
            <a:r>
              <a:rPr lang="en-US" altLang="zh-CN" sz="2800" dirty="0">
                <a:solidFill>
                  <a:srgbClr val="FF0000"/>
                </a:solidFill>
                <a:latin typeface="Times New Roman" panose="02020603050405020304" pitchFamily="18" charset="0"/>
              </a:rPr>
              <a:t>智者学派是公元前 5—前 4 世纪活跃在古希腊以雅典为中心的各城邦的一批职业教师、演说家、作家。</a:t>
            </a:r>
            <a:r>
              <a:rPr lang="en-US" altLang="zh-CN" sz="2800" dirty="0">
                <a:latin typeface="Times New Roman" panose="02020603050405020304" pitchFamily="18" charset="0"/>
              </a:rPr>
              <a:t>“智者”原指古希腊的哲人，后泛指有智慧、有能力、技艺超群者，公元前 5 世纪中期后，具特殊含义，成为以收费授徒为职业的一部分人的专称。这些职业教师在各种公共集会上发表演说，回答各种问题， 教授青年如何辩论和处理公务、家务。第一个收取学费并称己为智者的是普罗泰戈拉。</a:t>
            </a:r>
            <a:endParaRPr lang="en-US" altLang="zh-CN" sz="2800" dirty="0">
              <a:latin typeface="Times New Roman" panose="02020603050405020304" pitchFamily="18" charset="0"/>
            </a:endParaRPr>
          </a:p>
        </p:txBody>
      </p:sp>
    </p:spTree>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TextBox 7"/>
          <p:cNvSpPr txBox="1"/>
          <p:nvPr/>
        </p:nvSpPr>
        <p:spPr>
          <a:xfrm>
            <a:off x="872490" y="692150"/>
            <a:ext cx="10339705" cy="4311650"/>
          </a:xfrm>
          <a:prstGeom prst="rect">
            <a:avLst/>
          </a:prstGeom>
          <a:noFill/>
          <a:ln w="9525">
            <a:noFill/>
          </a:ln>
        </p:spPr>
        <p:txBody>
          <a:bodyPr wrap="square" anchor="t" anchorCtr="0">
            <a:spAutoFit/>
          </a:bodyPr>
          <a:lstStyle/>
          <a:p>
            <a:pPr algn="just">
              <a:lnSpc>
                <a:spcPct val="110000"/>
              </a:lnSpc>
              <a:spcBef>
                <a:spcPct val="20000"/>
              </a:spcBef>
            </a:pPr>
            <a:r>
              <a:rPr lang="en-US" altLang="zh-CN" sz="2800" b="1" dirty="0">
                <a:latin typeface="Times New Roman" panose="02020603050405020304" pitchFamily="18" charset="0"/>
              </a:rPr>
              <a:t>Common social background:</a:t>
            </a:r>
            <a:endParaRPr lang="en-US" altLang="zh-CN" sz="2800" b="1" dirty="0">
              <a:latin typeface="Times New Roman" panose="02020603050405020304" pitchFamily="18" charset="0"/>
            </a:endParaRPr>
          </a:p>
          <a:p>
            <a:pPr algn="just">
              <a:lnSpc>
                <a:spcPct val="110000"/>
              </a:lnSpc>
              <a:spcBef>
                <a:spcPct val="20000"/>
              </a:spcBef>
            </a:pPr>
            <a:endParaRPr lang="en-US" altLang="zh-CN" sz="2800" dirty="0">
              <a:latin typeface="Times New Roman" panose="02020603050405020304" pitchFamily="18" charset="0"/>
            </a:endParaRPr>
          </a:p>
          <a:p>
            <a:pPr algn="just">
              <a:lnSpc>
                <a:spcPct val="110000"/>
              </a:lnSpc>
              <a:spcBef>
                <a:spcPct val="20000"/>
              </a:spcBef>
            </a:pPr>
            <a:r>
              <a:rPr lang="en-US" altLang="zh-CN" sz="2800" dirty="0">
                <a:solidFill>
                  <a:srgbClr val="FF0000"/>
                </a:solidFill>
                <a:latin typeface="Times New Roman" panose="02020603050405020304" pitchFamily="18" charset="0"/>
              </a:rPr>
              <a:t>Social upheaval </a:t>
            </a:r>
            <a:r>
              <a:rPr lang="en-US" altLang="zh-CN" sz="2800" dirty="0">
                <a:latin typeface="Times New Roman" panose="02020603050405020304" pitchFamily="18" charset="0"/>
              </a:rPr>
              <a:t>and </a:t>
            </a:r>
            <a:r>
              <a:rPr lang="en-US" altLang="zh-CN" sz="2800" dirty="0">
                <a:solidFill>
                  <a:srgbClr val="FF0000"/>
                </a:solidFill>
                <a:latin typeface="Times New Roman" panose="02020603050405020304" pitchFamily="18" charset="0"/>
              </a:rPr>
              <a:t>political turmoil (P. 44)</a:t>
            </a:r>
            <a:endParaRPr lang="en-US" altLang="zh-CN" sz="2800" dirty="0">
              <a:solidFill>
                <a:srgbClr val="FF0000"/>
              </a:solidFill>
              <a:latin typeface="Times New Roman" panose="02020603050405020304" pitchFamily="18" charset="0"/>
            </a:endParaRPr>
          </a:p>
          <a:p>
            <a:pPr algn="just">
              <a:lnSpc>
                <a:spcPct val="110000"/>
              </a:lnSpc>
              <a:spcBef>
                <a:spcPct val="20000"/>
              </a:spcBef>
            </a:pPr>
            <a:endParaRPr lang="en-US" altLang="zh-CN" sz="2800" dirty="0">
              <a:solidFill>
                <a:srgbClr val="FF0000"/>
              </a:solidFill>
              <a:latin typeface="Times New Roman" panose="02020603050405020304" pitchFamily="18" charset="0"/>
            </a:endParaRPr>
          </a:p>
          <a:p>
            <a:pPr algn="just">
              <a:lnSpc>
                <a:spcPct val="110000"/>
              </a:lnSpc>
              <a:spcBef>
                <a:spcPct val="20000"/>
              </a:spcBef>
            </a:pPr>
            <a:r>
              <a:rPr lang="en-US" altLang="zh-CN" sz="2800" dirty="0">
                <a:latin typeface="Times New Roman" panose="02020603050405020304" pitchFamily="18" charset="0"/>
              </a:rPr>
              <a:t>To put it simply, it is the overwhelming changes in society and the political unrest that became one of the reasons to foster so many great minds simultaneously.</a:t>
            </a:r>
            <a:endParaRPr lang="en-US" altLang="zh-CN" sz="2800" dirty="0">
              <a:latin typeface="Times New Roman" panose="02020603050405020304" pitchFamily="18" charset="0"/>
            </a:endParaRPr>
          </a:p>
          <a:p>
            <a:pPr algn="just">
              <a:lnSpc>
                <a:spcPct val="110000"/>
              </a:lnSpc>
              <a:spcBef>
                <a:spcPct val="20000"/>
              </a:spcBef>
            </a:pPr>
            <a:r>
              <a:rPr lang="en-US" altLang="zh-CN" sz="2800" b="1" i="1" u="sng" dirty="0">
                <a:latin typeface="Times New Roman" panose="02020603050405020304" pitchFamily="18" charset="0"/>
              </a:rPr>
              <a:t>The same or similar embodiment of cognition </a:t>
            </a:r>
            <a:endParaRPr lang="en-US" altLang="zh-CN" sz="2800" b="1" i="1" u="sng" dirty="0">
              <a:latin typeface="Times New Roman" panose="02020603050405020304" pitchFamily="18" charset="0"/>
            </a:endParaRPr>
          </a:p>
        </p:txBody>
      </p:sp>
    </p:spTree>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1" name="TextBox 3"/>
          <p:cNvSpPr txBox="1"/>
          <p:nvPr/>
        </p:nvSpPr>
        <p:spPr>
          <a:xfrm>
            <a:off x="3432175" y="1473200"/>
            <a:ext cx="6119813" cy="2799715"/>
          </a:xfrm>
          <a:prstGeom prst="rect">
            <a:avLst/>
          </a:prstGeom>
          <a:noFill/>
          <a:ln w="9525">
            <a:noFill/>
          </a:ln>
        </p:spPr>
        <p:txBody>
          <a:bodyPr anchor="t" anchorCtr="0">
            <a:spAutoFit/>
          </a:bodyPr>
          <a:lstStyle/>
          <a:p>
            <a:pPr>
              <a:lnSpc>
                <a:spcPct val="200000"/>
              </a:lnSpc>
            </a:pPr>
            <a:r>
              <a:rPr lang="en-US" altLang="zh-CN" sz="6000" b="1" i="1" dirty="0">
                <a:solidFill>
                  <a:srgbClr val="FF0000"/>
                </a:solidFill>
                <a:latin typeface="Times New Roman" panose="02020603050405020304" pitchFamily="18" charset="0"/>
              </a:rPr>
              <a:t>Thank you</a:t>
            </a:r>
            <a:r>
              <a:rPr lang="zh-CN" altLang="en-US" sz="6000" b="1" i="1" dirty="0">
                <a:solidFill>
                  <a:srgbClr val="FF0000"/>
                </a:solidFill>
                <a:latin typeface="Times New Roman" panose="02020603050405020304" pitchFamily="18" charset="0"/>
                <a:ea typeface="宋体" panose="02010600030101010101" pitchFamily="2" charset="-122"/>
              </a:rPr>
              <a:t>！</a:t>
            </a:r>
            <a:endParaRPr lang="en-US" altLang="zh-CN" sz="6000" b="1" i="1" dirty="0">
              <a:solidFill>
                <a:srgbClr val="FF0000"/>
              </a:solidFill>
              <a:latin typeface="Times New Roman" panose="02020603050405020304" pitchFamily="18" charset="0"/>
            </a:endParaRPr>
          </a:p>
          <a:p>
            <a:pPr>
              <a:lnSpc>
                <a:spcPct val="200000"/>
              </a:lnSpc>
            </a:pPr>
            <a:endParaRPr lang="en-US" altLang="zh-CN" sz="2800" b="1" dirty="0">
              <a:solidFill>
                <a:srgbClr val="002060"/>
              </a:solidFill>
              <a:latin typeface="Times New Roman" panose="02020603050405020304" pitchFamily="18"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2"/>
          <p:cNvSpPr>
            <a:spLocks noGrp="1"/>
          </p:cNvSpPr>
          <p:nvPr>
            <p:ph type="title" idx="4294967295"/>
          </p:nvPr>
        </p:nvSpPr>
        <p:spPr>
          <a:xfrm>
            <a:off x="2424113" y="260350"/>
            <a:ext cx="6477000" cy="868363"/>
          </a:xfrm>
        </p:spPr>
        <p:txBody>
          <a:bodyPr vert="horz" wrap="square" lIns="91440" tIns="45720" rIns="91440" bIns="45720" anchor="ctr" anchorCtr="0"/>
          <a:lstStyle/>
          <a:p>
            <a:pPr eaLnBrk="1" hangingPunct="1"/>
            <a:r>
              <a:rPr lang="en-US" altLang="zh-CN" sz="3600" dirty="0">
                <a:solidFill>
                  <a:srgbClr val="FF0000"/>
                </a:solidFill>
                <a:latin typeface="Times New Roman" panose="02020603050405020304" pitchFamily="18" charset="0"/>
                <a:ea typeface="宋体" panose="02010600030101010101" pitchFamily="2" charset="-122"/>
              </a:rPr>
              <a:t>Contents for Chapter Three</a:t>
            </a:r>
            <a:endParaRPr lang="en-US" altLang="zh-CN" sz="3600" dirty="0">
              <a:solidFill>
                <a:srgbClr val="FF0000"/>
              </a:solidFill>
              <a:latin typeface="Times New Roman" panose="02020603050405020304" pitchFamily="18" charset="0"/>
              <a:ea typeface="宋体" panose="02010600030101010101" pitchFamily="2" charset="-122"/>
            </a:endParaRPr>
          </a:p>
        </p:txBody>
      </p:sp>
      <p:grpSp>
        <p:nvGrpSpPr>
          <p:cNvPr id="2" name="Group 3"/>
          <p:cNvGrpSpPr/>
          <p:nvPr/>
        </p:nvGrpSpPr>
        <p:grpSpPr bwMode="auto">
          <a:xfrm>
            <a:off x="3143246" y="2781297"/>
            <a:ext cx="6760836" cy="976313"/>
            <a:chOff x="0" y="0"/>
            <a:chExt cx="4058" cy="480"/>
          </a:xfrm>
          <a:solidFill>
            <a:srgbClr val="00B0F0"/>
          </a:solidFill>
        </p:grpSpPr>
        <p:sp>
          <p:nvSpPr>
            <p:cNvPr id="22532" name="AutoShape 4"/>
            <p:cNvSpPr>
              <a:spLocks noChangeArrowheads="1"/>
            </p:cNvSpPr>
            <p:nvPr/>
          </p:nvSpPr>
          <p:spPr bwMode="auto">
            <a:xfrm>
              <a:off x="0" y="0"/>
              <a:ext cx="4058" cy="480"/>
            </a:xfrm>
            <a:prstGeom prst="roundRect">
              <a:avLst>
                <a:gd name="adj" fmla="val 17509"/>
              </a:avLst>
            </a:prstGeom>
            <a:grpFill/>
            <a:ln w="9525">
              <a:noFill/>
              <a:rou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9BD3E5"/>
                </a:solidFill>
                <a:effectLst/>
                <a:uLnTx/>
                <a:uFillTx/>
                <a:latin typeface="Arial" panose="020B0604020202020204" pitchFamily="34" charset="0"/>
                <a:ea typeface="宋体" panose="02010600030101010101" pitchFamily="2" charset="-122"/>
                <a:cs typeface="+mn-cs"/>
              </a:endParaRPr>
            </a:p>
          </p:txBody>
        </p:sp>
        <p:grpSp>
          <p:nvGrpSpPr>
            <p:cNvPr id="27680" name="Group 5"/>
            <p:cNvGrpSpPr/>
            <p:nvPr/>
          </p:nvGrpSpPr>
          <p:grpSpPr bwMode="auto">
            <a:xfrm>
              <a:off x="10" y="15"/>
              <a:ext cx="4043" cy="444"/>
              <a:chOff x="0" y="0"/>
              <a:chExt cx="3988" cy="444"/>
            </a:xfrm>
            <a:grpFill/>
          </p:grpSpPr>
          <p:sp>
            <p:nvSpPr>
              <p:cNvPr id="27681" name="AutoShape 6"/>
              <p:cNvSpPr>
                <a:spLocks noChangeArrowheads="1"/>
              </p:cNvSpPr>
              <p:nvPr/>
            </p:nvSpPr>
            <p:spPr bwMode="auto">
              <a:xfrm>
                <a:off x="0" y="329"/>
                <a:ext cx="3988" cy="115"/>
              </a:xfrm>
              <a:prstGeom prst="roundRect">
                <a:avLst>
                  <a:gd name="adj" fmla="val 50000"/>
                </a:avLst>
              </a:prstGeom>
              <a:grpFill/>
              <a:ln>
                <a:noFill/>
              </a:ln>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9BD3E5"/>
                  </a:solidFill>
                  <a:effectLst/>
                  <a:uLnTx/>
                  <a:uFillTx/>
                  <a:latin typeface="Arial" panose="020B0604020202020204" pitchFamily="34" charset="0"/>
                  <a:ea typeface="宋体" panose="02010600030101010101" pitchFamily="2" charset="-122"/>
                  <a:cs typeface="+mn-cs"/>
                </a:endParaRPr>
              </a:p>
            </p:txBody>
          </p:sp>
          <p:sp>
            <p:nvSpPr>
              <p:cNvPr id="27682" name="AutoShape 7"/>
              <p:cNvSpPr>
                <a:spLocks noChangeArrowheads="1"/>
              </p:cNvSpPr>
              <p:nvPr/>
            </p:nvSpPr>
            <p:spPr bwMode="auto">
              <a:xfrm>
                <a:off x="0" y="0"/>
                <a:ext cx="3988" cy="115"/>
              </a:xfrm>
              <a:prstGeom prst="roundRect">
                <a:avLst>
                  <a:gd name="adj" fmla="val 50000"/>
                </a:avLst>
              </a:prstGeom>
              <a:grpFill/>
              <a:ln>
                <a:noFill/>
              </a:ln>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9BD3E5"/>
                  </a:solidFill>
                  <a:effectLst/>
                  <a:uLnTx/>
                  <a:uFillTx/>
                  <a:latin typeface="Arial" panose="020B0604020202020204" pitchFamily="34" charset="0"/>
                  <a:ea typeface="宋体" panose="02010600030101010101" pitchFamily="2" charset="-122"/>
                  <a:cs typeface="+mn-cs"/>
                </a:endParaRPr>
              </a:p>
            </p:txBody>
          </p:sp>
        </p:grpSp>
      </p:grpSp>
      <p:grpSp>
        <p:nvGrpSpPr>
          <p:cNvPr id="7" name="Group 8"/>
          <p:cNvGrpSpPr/>
          <p:nvPr/>
        </p:nvGrpSpPr>
        <p:grpSpPr bwMode="auto">
          <a:xfrm>
            <a:off x="3143247" y="4005243"/>
            <a:ext cx="6752485" cy="1079500"/>
            <a:chOff x="0" y="0"/>
            <a:chExt cx="4058" cy="480"/>
          </a:xfrm>
          <a:solidFill>
            <a:srgbClr val="00B0F0"/>
          </a:solidFill>
        </p:grpSpPr>
        <p:sp>
          <p:nvSpPr>
            <p:cNvPr id="3" name="AutoShape 9"/>
            <p:cNvSpPr>
              <a:spLocks noChangeArrowheads="1"/>
            </p:cNvSpPr>
            <p:nvPr/>
          </p:nvSpPr>
          <p:spPr bwMode="auto">
            <a:xfrm>
              <a:off x="0" y="0"/>
              <a:ext cx="4058" cy="480"/>
            </a:xfrm>
            <a:prstGeom prst="roundRect">
              <a:avLst>
                <a:gd name="adj" fmla="val 17509"/>
              </a:avLst>
            </a:prstGeom>
            <a:grpFill/>
            <a:ln w="9525">
              <a:noFill/>
              <a:rou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endParaRPr>
            </a:p>
          </p:txBody>
        </p:sp>
        <p:grpSp>
          <p:nvGrpSpPr>
            <p:cNvPr id="27676" name="Group 10"/>
            <p:cNvGrpSpPr/>
            <p:nvPr/>
          </p:nvGrpSpPr>
          <p:grpSpPr bwMode="auto">
            <a:xfrm>
              <a:off x="10" y="15"/>
              <a:ext cx="4043" cy="444"/>
              <a:chOff x="0" y="0"/>
              <a:chExt cx="3988" cy="444"/>
            </a:xfrm>
            <a:grpFill/>
          </p:grpSpPr>
          <p:sp>
            <p:nvSpPr>
              <p:cNvPr id="27677" name="AutoShape 11"/>
              <p:cNvSpPr>
                <a:spLocks noChangeArrowheads="1"/>
              </p:cNvSpPr>
              <p:nvPr/>
            </p:nvSpPr>
            <p:spPr bwMode="auto">
              <a:xfrm>
                <a:off x="0" y="329"/>
                <a:ext cx="3988" cy="115"/>
              </a:xfrm>
              <a:prstGeom prst="roundRect">
                <a:avLst>
                  <a:gd name="adj" fmla="val 50000"/>
                </a:avLst>
              </a:prstGeom>
              <a:grpFill/>
              <a:ln>
                <a:noFill/>
              </a:ln>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9BD3E5"/>
                  </a:solidFill>
                  <a:effectLst/>
                  <a:uLnTx/>
                  <a:uFillTx/>
                  <a:latin typeface="Arial" panose="020B0604020202020204" pitchFamily="34" charset="0"/>
                  <a:ea typeface="宋体" panose="02010600030101010101" pitchFamily="2" charset="-122"/>
                  <a:cs typeface="+mn-cs"/>
                </a:endParaRPr>
              </a:p>
            </p:txBody>
          </p:sp>
          <p:sp>
            <p:nvSpPr>
              <p:cNvPr id="27678" name="AutoShape 12"/>
              <p:cNvSpPr>
                <a:spLocks noChangeArrowheads="1"/>
              </p:cNvSpPr>
              <p:nvPr/>
            </p:nvSpPr>
            <p:spPr bwMode="auto">
              <a:xfrm>
                <a:off x="0" y="0"/>
                <a:ext cx="3988" cy="115"/>
              </a:xfrm>
              <a:prstGeom prst="roundRect">
                <a:avLst>
                  <a:gd name="adj" fmla="val 50000"/>
                </a:avLst>
              </a:prstGeom>
              <a:grpFill/>
              <a:ln>
                <a:noFill/>
              </a:ln>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9BD3E5"/>
                  </a:solidFill>
                  <a:effectLst/>
                  <a:uLnTx/>
                  <a:uFillTx/>
                  <a:latin typeface="Arial" panose="020B0604020202020204" pitchFamily="34" charset="0"/>
                  <a:ea typeface="宋体" panose="02010600030101010101" pitchFamily="2" charset="-122"/>
                  <a:cs typeface="+mn-cs"/>
                </a:endParaRPr>
              </a:p>
            </p:txBody>
          </p:sp>
        </p:grpSp>
      </p:grpSp>
      <p:grpSp>
        <p:nvGrpSpPr>
          <p:cNvPr id="9" name="Group 13"/>
          <p:cNvGrpSpPr/>
          <p:nvPr/>
        </p:nvGrpSpPr>
        <p:grpSpPr bwMode="auto">
          <a:xfrm>
            <a:off x="3143247" y="1412872"/>
            <a:ext cx="6769177" cy="1079500"/>
            <a:chOff x="0" y="0"/>
            <a:chExt cx="4058" cy="480"/>
          </a:xfrm>
          <a:solidFill>
            <a:srgbClr val="00B0F0"/>
          </a:solidFill>
        </p:grpSpPr>
        <p:sp>
          <p:nvSpPr>
            <p:cNvPr id="5" name="AutoShape 19"/>
            <p:cNvSpPr>
              <a:spLocks noChangeArrowheads="1"/>
            </p:cNvSpPr>
            <p:nvPr/>
          </p:nvSpPr>
          <p:spPr bwMode="auto">
            <a:xfrm>
              <a:off x="0" y="0"/>
              <a:ext cx="4058" cy="480"/>
            </a:xfrm>
            <a:prstGeom prst="roundRect">
              <a:avLst>
                <a:gd name="adj" fmla="val 17509"/>
              </a:avLst>
            </a:prstGeom>
            <a:grpFill/>
            <a:ln w="9525">
              <a:noFill/>
              <a:rou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9BD3E5"/>
                </a:solidFill>
                <a:effectLst/>
                <a:uLnTx/>
                <a:uFillTx/>
                <a:latin typeface="Arial" panose="020B0604020202020204" pitchFamily="34" charset="0"/>
                <a:ea typeface="宋体" panose="02010600030101010101" pitchFamily="2" charset="-122"/>
                <a:cs typeface="+mn-cs"/>
              </a:endParaRPr>
            </a:p>
          </p:txBody>
        </p:sp>
        <p:grpSp>
          <p:nvGrpSpPr>
            <p:cNvPr id="27672" name="Group 15"/>
            <p:cNvGrpSpPr/>
            <p:nvPr/>
          </p:nvGrpSpPr>
          <p:grpSpPr bwMode="auto">
            <a:xfrm>
              <a:off x="10" y="15"/>
              <a:ext cx="4043" cy="444"/>
              <a:chOff x="0" y="0"/>
              <a:chExt cx="3988" cy="444"/>
            </a:xfrm>
            <a:grpFill/>
          </p:grpSpPr>
          <p:sp>
            <p:nvSpPr>
              <p:cNvPr id="27673" name="AutoShape 21"/>
              <p:cNvSpPr>
                <a:spLocks noChangeArrowheads="1"/>
              </p:cNvSpPr>
              <p:nvPr/>
            </p:nvSpPr>
            <p:spPr bwMode="auto">
              <a:xfrm>
                <a:off x="0" y="329"/>
                <a:ext cx="3988" cy="115"/>
              </a:xfrm>
              <a:prstGeom prst="roundRect">
                <a:avLst>
                  <a:gd name="adj" fmla="val 50000"/>
                </a:avLst>
              </a:prstGeom>
              <a:grpFill/>
              <a:ln>
                <a:noFill/>
              </a:ln>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9BD3E5"/>
                  </a:solidFill>
                  <a:effectLst/>
                  <a:uLnTx/>
                  <a:uFillTx/>
                  <a:latin typeface="Arial" panose="020B0604020202020204" pitchFamily="34" charset="0"/>
                  <a:ea typeface="宋体" panose="02010600030101010101" pitchFamily="2" charset="-122"/>
                  <a:cs typeface="+mn-cs"/>
                </a:endParaRPr>
              </a:p>
            </p:txBody>
          </p:sp>
          <p:sp>
            <p:nvSpPr>
              <p:cNvPr id="27674" name="AutoShape 22"/>
              <p:cNvSpPr>
                <a:spLocks noChangeArrowheads="1"/>
              </p:cNvSpPr>
              <p:nvPr/>
            </p:nvSpPr>
            <p:spPr bwMode="auto">
              <a:xfrm>
                <a:off x="0" y="0"/>
                <a:ext cx="3988" cy="115"/>
              </a:xfrm>
              <a:prstGeom prst="roundRect">
                <a:avLst>
                  <a:gd name="adj" fmla="val 50000"/>
                </a:avLst>
              </a:prstGeom>
              <a:grpFill/>
              <a:ln>
                <a:noFill/>
              </a:ln>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9BD3E5"/>
                  </a:solidFill>
                  <a:effectLst/>
                  <a:uLnTx/>
                  <a:uFillTx/>
                  <a:latin typeface="Arial" panose="020B0604020202020204" pitchFamily="34" charset="0"/>
                  <a:ea typeface="宋体" panose="02010600030101010101" pitchFamily="2" charset="-122"/>
                  <a:cs typeface="+mn-cs"/>
                </a:endParaRPr>
              </a:p>
            </p:txBody>
          </p:sp>
        </p:grpSp>
      </p:grpSp>
      <p:sp>
        <p:nvSpPr>
          <p:cNvPr id="273413" name="Text Box 23"/>
          <p:cNvSpPr txBox="1"/>
          <p:nvPr/>
        </p:nvSpPr>
        <p:spPr>
          <a:xfrm>
            <a:off x="3792538" y="1609725"/>
            <a:ext cx="4495800" cy="521970"/>
          </a:xfrm>
          <a:prstGeom prst="rect">
            <a:avLst/>
          </a:prstGeom>
          <a:noFill/>
          <a:ln w="9525">
            <a:noFill/>
          </a:ln>
        </p:spPr>
        <p:txBody>
          <a:bodyPr anchor="t" anchorCtr="0">
            <a:spAutoFit/>
          </a:bodyPr>
          <a:lstStyle/>
          <a:p>
            <a:pPr marL="457200" indent="-457200" algn="ctr">
              <a:spcBef>
                <a:spcPct val="50000"/>
              </a:spcBef>
              <a:buClr>
                <a:srgbClr val="9BD3E5"/>
              </a:buClr>
            </a:pPr>
            <a:r>
              <a:rPr lang="en-US" altLang="zh-CN" sz="2800" b="1" u="sng" dirty="0">
                <a:solidFill>
                  <a:srgbClr val="FF0000"/>
                </a:solidFill>
                <a:latin typeface="Times New Roman" panose="02020603050405020304" pitchFamily="18" charset="0"/>
              </a:rPr>
              <a:t>Warm- up</a:t>
            </a:r>
            <a:endParaRPr lang="en-US" altLang="zh-CN" sz="2800" b="1" u="sng" dirty="0">
              <a:solidFill>
                <a:srgbClr val="FF0000"/>
              </a:solidFill>
              <a:latin typeface="Times New Roman" panose="02020603050405020304" pitchFamily="18" charset="0"/>
            </a:endParaRPr>
          </a:p>
        </p:txBody>
      </p:sp>
      <p:pic>
        <p:nvPicPr>
          <p:cNvPr id="273414" name="Picture 28" descr="1"/>
          <p:cNvPicPr>
            <a:picLocks noChangeAspect="1"/>
          </p:cNvPicPr>
          <p:nvPr/>
        </p:nvPicPr>
        <p:blipFill>
          <a:blip r:embed="rId1">
            <a:lum bright="-6000" contrast="24000"/>
          </a:blip>
          <a:srcRect l="42606" t="64474" r="19473"/>
          <a:stretch>
            <a:fillRect/>
          </a:stretch>
        </p:blipFill>
        <p:spPr>
          <a:xfrm>
            <a:off x="3000375" y="4076700"/>
            <a:ext cx="792163" cy="949325"/>
          </a:xfrm>
          <a:prstGeom prst="rect">
            <a:avLst/>
          </a:prstGeom>
          <a:noFill/>
          <a:ln w="9525">
            <a:noFill/>
          </a:ln>
        </p:spPr>
      </p:pic>
      <p:pic>
        <p:nvPicPr>
          <p:cNvPr id="273415" name="Picture 29" descr="1"/>
          <p:cNvPicPr>
            <a:picLocks noChangeAspect="1"/>
          </p:cNvPicPr>
          <p:nvPr/>
        </p:nvPicPr>
        <p:blipFill>
          <a:blip r:embed="rId1">
            <a:lum bright="-6000" contrast="24000"/>
          </a:blip>
          <a:srcRect l="42606" t="64474" r="19473"/>
          <a:stretch>
            <a:fillRect/>
          </a:stretch>
        </p:blipFill>
        <p:spPr>
          <a:xfrm>
            <a:off x="3000375" y="2852738"/>
            <a:ext cx="792163" cy="949325"/>
          </a:xfrm>
          <a:prstGeom prst="rect">
            <a:avLst/>
          </a:prstGeom>
          <a:noFill/>
          <a:ln w="9525">
            <a:noFill/>
          </a:ln>
        </p:spPr>
      </p:pic>
      <p:pic>
        <p:nvPicPr>
          <p:cNvPr id="273416" name="Picture 30" descr="1"/>
          <p:cNvPicPr>
            <a:picLocks noChangeAspect="1"/>
          </p:cNvPicPr>
          <p:nvPr/>
        </p:nvPicPr>
        <p:blipFill>
          <a:blip r:embed="rId1">
            <a:lum bright="-6000" contrast="24000"/>
          </a:blip>
          <a:srcRect l="42606" t="64474" r="19473"/>
          <a:stretch>
            <a:fillRect/>
          </a:stretch>
        </p:blipFill>
        <p:spPr>
          <a:xfrm>
            <a:off x="3000375" y="1484313"/>
            <a:ext cx="792163" cy="949325"/>
          </a:xfrm>
          <a:prstGeom prst="rect">
            <a:avLst/>
          </a:prstGeom>
          <a:noFill/>
          <a:ln w="9525">
            <a:noFill/>
          </a:ln>
        </p:spPr>
      </p:pic>
      <p:sp>
        <p:nvSpPr>
          <p:cNvPr id="273417" name="Text Box 32"/>
          <p:cNvSpPr txBox="1"/>
          <p:nvPr/>
        </p:nvSpPr>
        <p:spPr>
          <a:xfrm>
            <a:off x="3287713" y="1628775"/>
            <a:ext cx="381000" cy="460375"/>
          </a:xfrm>
          <a:prstGeom prst="rect">
            <a:avLst/>
          </a:prstGeom>
          <a:noFill/>
          <a:ln w="9525">
            <a:noFill/>
          </a:ln>
        </p:spPr>
        <p:txBody>
          <a:bodyPr anchor="t" anchorCtr="0">
            <a:spAutoFit/>
          </a:bodyPr>
          <a:lstStyle/>
          <a:p>
            <a:pPr algn="ctr">
              <a:spcBef>
                <a:spcPct val="50000"/>
              </a:spcBef>
            </a:pPr>
            <a:r>
              <a:rPr lang="en-US" altLang="zh-CN" sz="2400" b="1" dirty="0">
                <a:solidFill>
                  <a:srgbClr val="FFFFFF"/>
                </a:solidFill>
                <a:latin typeface="Arial" panose="020B0604020202020204" pitchFamily="34" charset="0"/>
              </a:rPr>
              <a:t>1</a:t>
            </a:r>
            <a:endParaRPr lang="en-US" altLang="zh-CN" sz="2400" b="1" dirty="0">
              <a:solidFill>
                <a:srgbClr val="FFFFFF"/>
              </a:solidFill>
              <a:latin typeface="Arial" panose="020B0604020202020204" pitchFamily="34" charset="0"/>
            </a:endParaRPr>
          </a:p>
        </p:txBody>
      </p:sp>
      <p:sp>
        <p:nvSpPr>
          <p:cNvPr id="273418" name="Text Box 33"/>
          <p:cNvSpPr txBox="1"/>
          <p:nvPr/>
        </p:nvSpPr>
        <p:spPr>
          <a:xfrm>
            <a:off x="3287713" y="2997200"/>
            <a:ext cx="381000" cy="460375"/>
          </a:xfrm>
          <a:prstGeom prst="rect">
            <a:avLst/>
          </a:prstGeom>
          <a:noFill/>
          <a:ln w="9525">
            <a:noFill/>
          </a:ln>
        </p:spPr>
        <p:txBody>
          <a:bodyPr anchor="t" anchorCtr="0">
            <a:spAutoFit/>
          </a:bodyPr>
          <a:lstStyle/>
          <a:p>
            <a:pPr algn="ctr">
              <a:spcBef>
                <a:spcPct val="50000"/>
              </a:spcBef>
            </a:pPr>
            <a:r>
              <a:rPr lang="en-US" altLang="zh-CN" sz="2400" b="1" dirty="0">
                <a:solidFill>
                  <a:srgbClr val="FFFFFF"/>
                </a:solidFill>
                <a:latin typeface="Arial" panose="020B0604020202020204" pitchFamily="34" charset="0"/>
              </a:rPr>
              <a:t>2</a:t>
            </a:r>
            <a:endParaRPr lang="en-US" altLang="zh-CN" sz="2400" b="1" dirty="0">
              <a:solidFill>
                <a:srgbClr val="FFFFFF"/>
              </a:solidFill>
              <a:latin typeface="Arial" panose="020B0604020202020204" pitchFamily="34" charset="0"/>
            </a:endParaRPr>
          </a:p>
        </p:txBody>
      </p:sp>
      <p:sp>
        <p:nvSpPr>
          <p:cNvPr id="273419" name="Text Box 34"/>
          <p:cNvSpPr txBox="1"/>
          <p:nvPr/>
        </p:nvSpPr>
        <p:spPr>
          <a:xfrm>
            <a:off x="3287713" y="4221163"/>
            <a:ext cx="381000" cy="460375"/>
          </a:xfrm>
          <a:prstGeom prst="rect">
            <a:avLst/>
          </a:prstGeom>
          <a:noFill/>
          <a:ln w="9525">
            <a:noFill/>
          </a:ln>
        </p:spPr>
        <p:txBody>
          <a:bodyPr anchor="t" anchorCtr="0">
            <a:spAutoFit/>
          </a:bodyPr>
          <a:lstStyle/>
          <a:p>
            <a:pPr algn="ctr">
              <a:spcBef>
                <a:spcPct val="50000"/>
              </a:spcBef>
            </a:pPr>
            <a:r>
              <a:rPr lang="en-US" altLang="zh-CN" sz="2400" b="1" dirty="0">
                <a:solidFill>
                  <a:srgbClr val="FFFFFF"/>
                </a:solidFill>
                <a:latin typeface="Arial" panose="020B0604020202020204" pitchFamily="34" charset="0"/>
              </a:rPr>
              <a:t>3</a:t>
            </a:r>
            <a:endParaRPr lang="en-US" altLang="zh-CN" sz="2400" b="1" dirty="0">
              <a:solidFill>
                <a:srgbClr val="FFFFFF"/>
              </a:solidFill>
              <a:latin typeface="Arial" panose="020B0604020202020204" pitchFamily="34" charset="0"/>
            </a:endParaRPr>
          </a:p>
        </p:txBody>
      </p:sp>
      <p:grpSp>
        <p:nvGrpSpPr>
          <p:cNvPr id="11" name="Group 25"/>
          <p:cNvGrpSpPr/>
          <p:nvPr/>
        </p:nvGrpSpPr>
        <p:grpSpPr bwMode="auto">
          <a:xfrm>
            <a:off x="3143247" y="5373668"/>
            <a:ext cx="6744185" cy="1079500"/>
            <a:chOff x="0" y="0"/>
            <a:chExt cx="4058" cy="480"/>
          </a:xfrm>
          <a:solidFill>
            <a:srgbClr val="00B0F0"/>
          </a:solidFill>
        </p:grpSpPr>
        <p:sp>
          <p:nvSpPr>
            <p:cNvPr id="22554" name="AutoShape 19"/>
            <p:cNvSpPr>
              <a:spLocks noChangeArrowheads="1"/>
            </p:cNvSpPr>
            <p:nvPr/>
          </p:nvSpPr>
          <p:spPr bwMode="auto">
            <a:xfrm>
              <a:off x="0" y="0"/>
              <a:ext cx="4058" cy="480"/>
            </a:xfrm>
            <a:prstGeom prst="roundRect">
              <a:avLst>
                <a:gd name="adj" fmla="val 17509"/>
              </a:avLst>
            </a:prstGeom>
            <a:grpFill/>
            <a:ln w="9525">
              <a:noFill/>
              <a:rou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9BD3E5"/>
                </a:solidFill>
                <a:effectLst/>
                <a:uLnTx/>
                <a:uFillTx/>
                <a:latin typeface="Arial" panose="020B0604020202020204" pitchFamily="34" charset="0"/>
                <a:ea typeface="宋体" panose="02010600030101010101" pitchFamily="2" charset="-122"/>
                <a:cs typeface="+mn-cs"/>
              </a:endParaRPr>
            </a:p>
          </p:txBody>
        </p:sp>
        <p:grpSp>
          <p:nvGrpSpPr>
            <p:cNvPr id="27668" name="Group 27"/>
            <p:cNvGrpSpPr/>
            <p:nvPr/>
          </p:nvGrpSpPr>
          <p:grpSpPr bwMode="auto">
            <a:xfrm>
              <a:off x="10" y="15"/>
              <a:ext cx="4043" cy="444"/>
              <a:chOff x="0" y="0"/>
              <a:chExt cx="3988" cy="444"/>
            </a:xfrm>
            <a:grpFill/>
          </p:grpSpPr>
          <p:sp>
            <p:nvSpPr>
              <p:cNvPr id="27669" name="AutoShape 21"/>
              <p:cNvSpPr>
                <a:spLocks noChangeArrowheads="1"/>
              </p:cNvSpPr>
              <p:nvPr/>
            </p:nvSpPr>
            <p:spPr bwMode="auto">
              <a:xfrm>
                <a:off x="0" y="329"/>
                <a:ext cx="3988" cy="115"/>
              </a:xfrm>
              <a:prstGeom prst="roundRect">
                <a:avLst>
                  <a:gd name="adj" fmla="val 50000"/>
                </a:avLst>
              </a:prstGeom>
              <a:grpFill/>
              <a:ln>
                <a:noFill/>
              </a:ln>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9BD3E5"/>
                  </a:solidFill>
                  <a:effectLst/>
                  <a:uLnTx/>
                  <a:uFillTx/>
                  <a:latin typeface="Arial" panose="020B0604020202020204" pitchFamily="34" charset="0"/>
                  <a:ea typeface="宋体" panose="02010600030101010101" pitchFamily="2" charset="-122"/>
                  <a:cs typeface="+mn-cs"/>
                </a:endParaRPr>
              </a:p>
            </p:txBody>
          </p:sp>
          <p:sp>
            <p:nvSpPr>
              <p:cNvPr id="27670" name="AutoShape 22"/>
              <p:cNvSpPr>
                <a:spLocks noChangeArrowheads="1"/>
              </p:cNvSpPr>
              <p:nvPr/>
            </p:nvSpPr>
            <p:spPr bwMode="auto">
              <a:xfrm>
                <a:off x="0" y="0"/>
                <a:ext cx="3988" cy="115"/>
              </a:xfrm>
              <a:prstGeom prst="roundRect">
                <a:avLst>
                  <a:gd name="adj" fmla="val 50000"/>
                </a:avLst>
              </a:prstGeom>
              <a:grpFill/>
              <a:ln>
                <a:noFill/>
              </a:ln>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9BD3E5"/>
                  </a:solidFill>
                  <a:effectLst/>
                  <a:uLnTx/>
                  <a:uFillTx/>
                  <a:latin typeface="Arial" panose="020B0604020202020204" pitchFamily="34" charset="0"/>
                  <a:ea typeface="宋体" panose="02010600030101010101" pitchFamily="2" charset="-122"/>
                  <a:cs typeface="+mn-cs"/>
                </a:endParaRPr>
              </a:p>
            </p:txBody>
          </p:sp>
        </p:grpSp>
      </p:grpSp>
      <p:sp>
        <p:nvSpPr>
          <p:cNvPr id="273421" name="Text Box 32"/>
          <p:cNvSpPr txBox="1"/>
          <p:nvPr/>
        </p:nvSpPr>
        <p:spPr>
          <a:xfrm>
            <a:off x="3287713" y="5661025"/>
            <a:ext cx="381000" cy="460375"/>
          </a:xfrm>
          <a:prstGeom prst="rect">
            <a:avLst/>
          </a:prstGeom>
          <a:noFill/>
          <a:ln w="9525">
            <a:noFill/>
          </a:ln>
        </p:spPr>
        <p:txBody>
          <a:bodyPr anchor="t" anchorCtr="0">
            <a:spAutoFit/>
          </a:bodyPr>
          <a:lstStyle/>
          <a:p>
            <a:pPr algn="ctr">
              <a:spcBef>
                <a:spcPct val="50000"/>
              </a:spcBef>
            </a:pPr>
            <a:r>
              <a:rPr lang="en-US" altLang="zh-CN" sz="2400" b="1" dirty="0">
                <a:solidFill>
                  <a:srgbClr val="FFFFFF"/>
                </a:solidFill>
                <a:latin typeface="Arial" panose="020B0604020202020204" pitchFamily="34" charset="0"/>
              </a:rPr>
              <a:t>4</a:t>
            </a:r>
            <a:endParaRPr lang="en-US" altLang="zh-CN" sz="2400" b="1" dirty="0">
              <a:solidFill>
                <a:srgbClr val="FFFFFF"/>
              </a:solidFill>
              <a:latin typeface="Arial" panose="020B0604020202020204" pitchFamily="34" charset="0"/>
            </a:endParaRPr>
          </a:p>
        </p:txBody>
      </p:sp>
      <p:pic>
        <p:nvPicPr>
          <p:cNvPr id="273422" name="Picture 30" descr="1"/>
          <p:cNvPicPr>
            <a:picLocks noChangeAspect="1"/>
          </p:cNvPicPr>
          <p:nvPr/>
        </p:nvPicPr>
        <p:blipFill>
          <a:blip r:embed="rId1">
            <a:lum bright="-6000" contrast="24000"/>
          </a:blip>
          <a:srcRect l="42606" t="64474" r="19473"/>
          <a:stretch>
            <a:fillRect/>
          </a:stretch>
        </p:blipFill>
        <p:spPr>
          <a:xfrm>
            <a:off x="3000375" y="5516563"/>
            <a:ext cx="792163" cy="949325"/>
          </a:xfrm>
          <a:prstGeom prst="rect">
            <a:avLst/>
          </a:prstGeom>
          <a:noFill/>
          <a:ln w="9525">
            <a:noFill/>
          </a:ln>
        </p:spPr>
      </p:pic>
      <p:sp>
        <p:nvSpPr>
          <p:cNvPr id="273423" name="TextBox 46"/>
          <p:cNvSpPr txBox="1"/>
          <p:nvPr/>
        </p:nvSpPr>
        <p:spPr>
          <a:xfrm>
            <a:off x="3935413" y="5589588"/>
            <a:ext cx="4608512" cy="521970"/>
          </a:xfrm>
          <a:prstGeom prst="rect">
            <a:avLst/>
          </a:prstGeom>
          <a:noFill/>
          <a:ln w="9525">
            <a:noFill/>
          </a:ln>
        </p:spPr>
        <p:txBody>
          <a:bodyPr anchor="t" anchorCtr="0">
            <a:spAutoFit/>
          </a:bodyPr>
          <a:lstStyle/>
          <a:p>
            <a:pPr algn="ctr"/>
            <a:r>
              <a:rPr lang="en-US" altLang="zh-CN" sz="2800" b="1" dirty="0">
                <a:solidFill>
                  <a:srgbClr val="FFFFFF"/>
                </a:solidFill>
                <a:latin typeface="Times New Roman" panose="02020603050405020304" pitchFamily="18" charset="0"/>
              </a:rPr>
              <a:t>Review and Reflection</a:t>
            </a:r>
            <a:endParaRPr lang="zh-CN" altLang="en-US" sz="2800" b="1" dirty="0">
              <a:solidFill>
                <a:srgbClr val="FFFFFF"/>
              </a:solidFill>
              <a:latin typeface="Times New Roman" panose="02020603050405020304" pitchFamily="18" charset="0"/>
              <a:ea typeface="宋体" panose="02010600030101010101" pitchFamily="2" charset="-122"/>
            </a:endParaRPr>
          </a:p>
        </p:txBody>
      </p:sp>
      <p:sp>
        <p:nvSpPr>
          <p:cNvPr id="273424" name="Text Box 25"/>
          <p:cNvSpPr txBox="1"/>
          <p:nvPr/>
        </p:nvSpPr>
        <p:spPr>
          <a:xfrm>
            <a:off x="3575050" y="2932113"/>
            <a:ext cx="6121400" cy="521970"/>
          </a:xfrm>
          <a:prstGeom prst="rect">
            <a:avLst/>
          </a:prstGeom>
          <a:noFill/>
          <a:ln w="9525">
            <a:noFill/>
          </a:ln>
        </p:spPr>
        <p:txBody>
          <a:bodyPr anchor="t" anchorCtr="0">
            <a:spAutoFit/>
          </a:bodyPr>
          <a:lstStyle/>
          <a:p>
            <a:pPr marL="457200" indent="-457200" algn="ctr">
              <a:spcBef>
                <a:spcPct val="50000"/>
              </a:spcBef>
              <a:buClr>
                <a:srgbClr val="9BD3E5"/>
              </a:buClr>
            </a:pPr>
            <a:r>
              <a:rPr lang="en-US" altLang="zh-CN" sz="2800" b="1" u="sng" dirty="0">
                <a:solidFill>
                  <a:srgbClr val="FF0000"/>
                </a:solidFill>
                <a:latin typeface="Times New Roman" panose="02020603050405020304" pitchFamily="18" charset="0"/>
              </a:rPr>
              <a:t>The Axial Age &amp; Cultural Spirits</a:t>
            </a:r>
            <a:endParaRPr lang="en-US" altLang="zh-CN" sz="2800" b="1" u="sng" dirty="0">
              <a:solidFill>
                <a:srgbClr val="FF0000"/>
              </a:solidFill>
              <a:latin typeface="Times New Roman" panose="02020603050405020304" pitchFamily="18" charset="0"/>
            </a:endParaRPr>
          </a:p>
        </p:txBody>
      </p:sp>
      <p:sp>
        <p:nvSpPr>
          <p:cNvPr id="273425" name="Text Box 34"/>
          <p:cNvSpPr txBox="1"/>
          <p:nvPr/>
        </p:nvSpPr>
        <p:spPr>
          <a:xfrm>
            <a:off x="4152900" y="4221163"/>
            <a:ext cx="5543550" cy="521970"/>
          </a:xfrm>
          <a:prstGeom prst="rect">
            <a:avLst/>
          </a:prstGeom>
          <a:noFill/>
          <a:ln w="9525">
            <a:noFill/>
          </a:ln>
        </p:spPr>
        <p:txBody>
          <a:bodyPr anchor="t" anchorCtr="0">
            <a:spAutoFit/>
          </a:bodyPr>
          <a:lstStyle/>
          <a:p>
            <a:r>
              <a:rPr lang="en-US" altLang="zh-CN" sz="2800" b="1" dirty="0">
                <a:solidFill>
                  <a:schemeClr val="bg1"/>
                </a:solidFill>
                <a:latin typeface="Times New Roman" panose="02020603050405020304" pitchFamily="18" charset="0"/>
              </a:rPr>
              <a:t>History, Worldviews &amp; Values</a:t>
            </a:r>
            <a:endParaRPr lang="en-US" altLang="zh-CN" sz="2800" b="1" dirty="0">
              <a:solidFill>
                <a:schemeClr val="bg1"/>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0-#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ppt_x</p:attrName>
                                        </p:attrNameLst>
                                      </p:cBhvr>
                                      <p:tavLst>
                                        <p:tav tm="0">
                                          <p:val>
                                            <p:strVal val="1+#ppt_w/2"/>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ppt_x</p:attrName>
                                        </p:attrNameLst>
                                      </p:cBhvr>
                                      <p:tavLst>
                                        <p:tav tm="0">
                                          <p:val>
                                            <p:strVal val="0-#ppt_w/2"/>
                                          </p:val>
                                        </p:tav>
                                        <p:tav tm="100000">
                                          <p:val>
                                            <p:strVal val="#ppt_x"/>
                                          </p:val>
                                        </p:tav>
                                      </p:tavLst>
                                    </p:anim>
                                    <p:anim calcmode="lin" valueType="num">
                                      <p:cBhvr>
                                        <p:cTn id="20"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3"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ppt_x</p:attrName>
                                        </p:attrNameLst>
                                      </p:cBhvr>
                                      <p:tavLst>
                                        <p:tav tm="0">
                                          <p:val>
                                            <p:strVal val="1+#ppt_w/2"/>
                                          </p:val>
                                        </p:tav>
                                        <p:tav tm="100000">
                                          <p:val>
                                            <p:strVal val="#ppt_x"/>
                                          </p:val>
                                        </p:tav>
                                      </p:tavLst>
                                    </p:anim>
                                    <p:anim calcmode="lin" valueType="num">
                                      <p:cBhvr>
                                        <p:cTn id="26"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2"/>
          <p:cNvSpPr>
            <a:spLocks noGrp="1"/>
          </p:cNvSpPr>
          <p:nvPr>
            <p:ph type="title"/>
          </p:nvPr>
        </p:nvSpPr>
        <p:spPr/>
        <p:txBody>
          <a:bodyPr vert="horz" wrap="square" lIns="91440" tIns="45720" rIns="91440" bIns="45720" anchor="ctr" anchorCtr="0"/>
          <a:lstStyle/>
          <a:p>
            <a:pPr>
              <a:lnSpc>
                <a:spcPct val="150000"/>
              </a:lnSpc>
            </a:pPr>
            <a:r>
              <a:rPr lang="en-US" altLang="zh-CN" sz="2800" dirty="0">
                <a:solidFill>
                  <a:srgbClr val="000000"/>
                </a:solidFill>
                <a:latin typeface="Times New Roman" panose="02020603050405020304" pitchFamily="18" charset="0"/>
                <a:ea typeface="宋体" panose="02010600030101010101" pitchFamily="2" charset="-122"/>
              </a:rPr>
              <a:t>The Axial Age---Great Minds</a:t>
            </a:r>
            <a:endParaRPr lang="en-US" altLang="zh-CN" sz="2800" dirty="0">
              <a:solidFill>
                <a:srgbClr val="000000"/>
              </a:solidFill>
              <a:latin typeface="Times New Roman" panose="02020603050405020304" pitchFamily="18" charset="0"/>
              <a:ea typeface="宋体" panose="02010600030101010101" pitchFamily="2" charset="-122"/>
            </a:endParaRPr>
          </a:p>
        </p:txBody>
      </p:sp>
      <p:sp>
        <p:nvSpPr>
          <p:cNvPr id="278531" name="Rectangle 3"/>
          <p:cNvSpPr>
            <a:spLocks noGrp="1" noChangeArrowheads="1"/>
          </p:cNvSpPr>
          <p:nvPr>
            <p:ph idx="1"/>
          </p:nvPr>
        </p:nvSpPr>
        <p:spPr bwMode="auto">
          <a:xfrm>
            <a:off x="692150" y="1143000"/>
            <a:ext cx="10708640" cy="5715000"/>
          </a:xfrm>
          <a:noFill/>
          <a:effectLst/>
          <a:scene3d>
            <a:camera prst="orthographicFront"/>
            <a:lightRig rig="balanced" dir="t"/>
          </a:scene3d>
          <a:sp3d prstMaterial="plastic"/>
          <a:extLst>
            <a:ext uri="{909E8E84-426E-40DD-AFC4-6F175D3DCCD1}">
              <a14:hiddenFill xmlns:a14="http://schemas.microsoft.com/office/drawing/2010/main">
                <a:solidFill>
                  <a:schemeClr val="bg1"/>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r>
              <a:rPr kumimoji="0" lang="zh-CN" altLang="en-US"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a:t>
            </a:r>
            <a:r>
              <a:rPr kumimoji="0" lang="zh-CN" altLang="en-US" sz="2800" b="1" i="0" u="none" strike="noStrike" kern="0" cap="none" spc="0" normalizeH="0" baseline="0" noProof="0" dirty="0">
                <a:ln>
                  <a:noFill/>
                </a:ln>
                <a:solidFill>
                  <a:schemeClr val="tx1"/>
                </a:solidFill>
                <a:effectLst/>
                <a:highlight>
                  <a:srgbClr val="FFFF00"/>
                </a:highlight>
                <a:uLnTx/>
                <a:uFillTx/>
                <a:latin typeface="Times New Roman" panose="02020603050405020304" pitchFamily="18" charset="0"/>
                <a:ea typeface="宋体" panose="02010600030101010101" pitchFamily="2" charset="-122"/>
                <a:cs typeface="Arial" panose="020B0604020202020204" pitchFamily="34" charset="0"/>
              </a:rPr>
              <a:t>兼爱</a:t>
            </a:r>
            <a:r>
              <a:rPr kumimoji="0" lang="zh-CN" altLang="en-US"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”即是“</a:t>
            </a:r>
            <a:r>
              <a:rPr kumimoji="0" lang="zh-CN" altLang="en-US" sz="2800" b="1" i="0" u="none" strike="noStrike" kern="0" cap="none" spc="0" normalizeH="0" baseline="0" noProof="0" dirty="0">
                <a:ln>
                  <a:noFill/>
                </a:ln>
                <a:solidFill>
                  <a:schemeClr val="tx1"/>
                </a:solidFill>
                <a:effectLst/>
                <a:highlight>
                  <a:srgbClr val="FFFF00"/>
                </a:highlight>
                <a:uLnTx/>
                <a:uFillTx/>
                <a:latin typeface="Times New Roman" panose="02020603050405020304" pitchFamily="18" charset="0"/>
                <a:ea typeface="宋体" panose="02010600030101010101" pitchFamily="2" charset="-122"/>
                <a:cs typeface="Arial" panose="020B0604020202020204" pitchFamily="34" charset="0"/>
              </a:rPr>
              <a:t>兼相爱</a:t>
            </a:r>
            <a:r>
              <a:rPr kumimoji="0" lang="zh-CN" altLang="en-US"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，交相利”。他们认为社会动乱攻伐，相互残害，就是由人们“不相爱”而造成的，所以墨子提出了“兼相爱，交相利”。也就是</a:t>
            </a:r>
            <a:r>
              <a:rPr kumimoji="0" lang="zh-CN" altLang="en-US" sz="2800" b="1" i="0" u="none" strike="noStrike" kern="0" cap="none" spc="0" normalizeH="0" baseline="0" noProof="0" dirty="0">
                <a:ln>
                  <a:noFill/>
                </a:ln>
                <a:solidFill>
                  <a:schemeClr val="tx1"/>
                </a:solidFill>
                <a:effectLst/>
                <a:highlight>
                  <a:srgbClr val="FFFF00"/>
                </a:highlight>
                <a:uLnTx/>
                <a:uFillTx/>
                <a:latin typeface="Times New Roman" panose="02020603050405020304" pitchFamily="18" charset="0"/>
                <a:ea typeface="宋体" panose="02010600030101010101" pitchFamily="2" charset="-122"/>
                <a:cs typeface="Arial" panose="020B0604020202020204" pitchFamily="34" charset="0"/>
              </a:rPr>
              <a:t>不只单方面的爱自己，而是还要爱别人</a:t>
            </a:r>
            <a:r>
              <a:rPr kumimoji="0" lang="zh-CN" altLang="en-US"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。不是单方面的使自己有利，也要使别人有利。（</a:t>
            </a:r>
            <a:r>
              <a:rPr kumimoji="0" lang="zh-CN" altLang="en-US" sz="2800" b="1" i="0" u="none" strike="noStrike" kern="0" cap="none" spc="0" normalizeH="0" baseline="0" noProof="0" dirty="0">
                <a:ln>
                  <a:noFill/>
                </a:ln>
                <a:solidFill>
                  <a:schemeClr val="tx2">
                    <a:lumMod val="60000"/>
                    <a:lumOff val="40000"/>
                  </a:schemeClr>
                </a:solidFill>
                <a:effectLst/>
                <a:uLnTx/>
                <a:uFillTx/>
                <a:latin typeface="Times New Roman" panose="02020603050405020304" pitchFamily="18" charset="0"/>
                <a:ea typeface="宋体" panose="02010600030101010101" pitchFamily="2" charset="-122"/>
                <a:cs typeface="Arial" panose="020B0604020202020204" pitchFamily="34" charset="0"/>
              </a:rPr>
              <a:t>互利共赢</a:t>
            </a:r>
            <a:r>
              <a:rPr kumimoji="0" lang="zh-CN" altLang="en-US"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a:t>
            </a:r>
            <a:endPar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0" marR="0" lvl="0" indent="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r>
              <a:rPr kumimoji="0" lang="zh-CN" altLang="en-US" sz="2800" b="1" i="0" u="none" strike="noStrike" kern="0" cap="none" spc="0" normalizeH="0" baseline="0" noProof="0" dirty="0">
                <a:ln>
                  <a:noFill/>
                </a:ln>
                <a:solidFill>
                  <a:schemeClr val="tx1"/>
                </a:solidFill>
                <a:effectLst/>
                <a:highlight>
                  <a:srgbClr val="FFFF00"/>
                </a:highlight>
                <a:uLnTx/>
                <a:uFillTx/>
                <a:latin typeface="Times New Roman" panose="02020603050405020304" pitchFamily="18" charset="0"/>
                <a:ea typeface="宋体" panose="02010600030101010101" pitchFamily="2" charset="-122"/>
                <a:cs typeface="Arial" panose="020B0604020202020204" pitchFamily="34" charset="0"/>
              </a:rPr>
              <a:t>非攻</a:t>
            </a:r>
            <a:r>
              <a:rPr kumimoji="0" lang="zh-CN" altLang="en-US"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就是反对一切非正义的战争，对防御战，墨子是支持的。</a:t>
            </a:r>
            <a:endPar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0" marR="0" lvl="0" indent="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r>
              <a:rPr kumimoji="0" lang="zh-CN" altLang="en-US" sz="2800" b="1" i="0" u="none" strike="noStrike" kern="0" cap="none" spc="0" normalizeH="0" baseline="0" noProof="0" dirty="0">
                <a:ln>
                  <a:noFill/>
                </a:ln>
                <a:solidFill>
                  <a:schemeClr val="tx1"/>
                </a:solidFill>
                <a:effectLst/>
                <a:highlight>
                  <a:srgbClr val="FFFF00"/>
                </a:highlight>
                <a:uLnTx/>
                <a:uFillTx/>
                <a:latin typeface="Times New Roman" panose="02020603050405020304" pitchFamily="18" charset="0"/>
                <a:ea typeface="宋体" panose="02010600030101010101" pitchFamily="2" charset="-122"/>
                <a:cs typeface="Arial" panose="020B0604020202020204" pitchFamily="34" charset="0"/>
              </a:rPr>
              <a:t>尚贤</a:t>
            </a:r>
            <a:r>
              <a:rPr kumimoji="0" lang="zh-CN" altLang="en-US"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：崇尚贤能之才。</a:t>
            </a:r>
            <a:endPar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TextBox 6"/>
          <p:cNvSpPr txBox="1"/>
          <p:nvPr/>
        </p:nvSpPr>
        <p:spPr>
          <a:xfrm>
            <a:off x="1976438" y="1155700"/>
            <a:ext cx="8064500" cy="4957445"/>
          </a:xfrm>
          <a:prstGeom prst="rect">
            <a:avLst/>
          </a:prstGeom>
          <a:solidFill>
            <a:schemeClr val="bg1"/>
          </a:solidFill>
          <a:ln w="9525">
            <a:noFill/>
          </a:ln>
        </p:spPr>
        <p:txBody>
          <a:bodyPr anchor="t" anchorCtr="0">
            <a:spAutoFit/>
          </a:bodyPr>
          <a:lstStyle/>
          <a:p>
            <a:pPr algn="just">
              <a:lnSpc>
                <a:spcPct val="110000"/>
              </a:lnSpc>
              <a:spcBef>
                <a:spcPct val="20000"/>
              </a:spcBef>
            </a:pPr>
            <a:endParaRPr lang="en-US" altLang="zh-CN" sz="2800" dirty="0">
              <a:solidFill>
                <a:srgbClr val="002060"/>
              </a:solidFill>
              <a:latin typeface="Times New Roman" panose="02020603050405020304" pitchFamily="18" charset="0"/>
            </a:endParaRPr>
          </a:p>
          <a:p>
            <a:pPr algn="just">
              <a:lnSpc>
                <a:spcPct val="110000"/>
              </a:lnSpc>
              <a:spcBef>
                <a:spcPct val="20000"/>
              </a:spcBef>
            </a:pPr>
            <a:r>
              <a:rPr lang="en-US" altLang="zh-CN" sz="2800" dirty="0">
                <a:solidFill>
                  <a:srgbClr val="002060"/>
                </a:solidFill>
                <a:latin typeface="Times New Roman" panose="02020603050405020304" pitchFamily="18" charset="0"/>
              </a:rPr>
              <a:t>三纲:君为臣纲，父为子纲，夫为妻纲。五常:仁、义、礼、智、信。</a:t>
            </a:r>
            <a:endParaRPr lang="en-US" altLang="zh-CN" sz="2800" dirty="0">
              <a:solidFill>
                <a:srgbClr val="002060"/>
              </a:solidFill>
              <a:latin typeface="Times New Roman" panose="02020603050405020304" pitchFamily="18" charset="0"/>
            </a:endParaRPr>
          </a:p>
          <a:p>
            <a:pPr algn="just">
              <a:lnSpc>
                <a:spcPct val="110000"/>
              </a:lnSpc>
              <a:spcBef>
                <a:spcPct val="20000"/>
              </a:spcBef>
            </a:pPr>
            <a:r>
              <a:rPr lang="en-US" altLang="zh-CN" sz="2800" dirty="0">
                <a:solidFill>
                  <a:srgbClr val="002060"/>
                </a:solidFill>
                <a:latin typeface="Times New Roman" panose="02020603050405020304" pitchFamily="18" charset="0"/>
              </a:rPr>
              <a:t>Be obedient to the emperor, the father, the husband</a:t>
            </a:r>
            <a:endParaRPr lang="en-US" altLang="zh-CN" sz="2800" dirty="0">
              <a:solidFill>
                <a:srgbClr val="002060"/>
              </a:solidFill>
              <a:latin typeface="Times New Roman" panose="02020603050405020304" pitchFamily="18" charset="0"/>
            </a:endParaRPr>
          </a:p>
          <a:p>
            <a:pPr algn="just">
              <a:lnSpc>
                <a:spcPct val="110000"/>
              </a:lnSpc>
              <a:spcBef>
                <a:spcPct val="20000"/>
              </a:spcBef>
            </a:pPr>
            <a:endParaRPr lang="en-US" altLang="zh-CN" sz="2800" dirty="0">
              <a:solidFill>
                <a:srgbClr val="002060"/>
              </a:solidFill>
              <a:latin typeface="Times New Roman" panose="02020603050405020304" pitchFamily="18" charset="0"/>
            </a:endParaRPr>
          </a:p>
          <a:p>
            <a:pPr algn="just">
              <a:lnSpc>
                <a:spcPct val="110000"/>
              </a:lnSpc>
              <a:spcBef>
                <a:spcPct val="20000"/>
              </a:spcBef>
            </a:pPr>
            <a:r>
              <a:rPr lang="en-US" altLang="zh-CN" sz="2800" dirty="0">
                <a:solidFill>
                  <a:srgbClr val="002060"/>
                </a:solidFill>
                <a:latin typeface="Times New Roman" panose="02020603050405020304" pitchFamily="18" charset="0"/>
              </a:rPr>
              <a:t>Benevolence, righteousness, manner, wisdom, credit</a:t>
            </a:r>
            <a:endParaRPr lang="en-US" altLang="zh-CN" sz="2800" dirty="0">
              <a:solidFill>
                <a:srgbClr val="002060"/>
              </a:solidFill>
              <a:latin typeface="Times New Roman" panose="02020603050405020304" pitchFamily="18" charset="0"/>
            </a:endParaRPr>
          </a:p>
          <a:p>
            <a:pPr algn="just">
              <a:lnSpc>
                <a:spcPct val="110000"/>
              </a:lnSpc>
              <a:spcBef>
                <a:spcPct val="20000"/>
              </a:spcBef>
            </a:pPr>
            <a:endParaRPr lang="en-US" altLang="zh-CN" sz="2800" dirty="0">
              <a:solidFill>
                <a:srgbClr val="002060"/>
              </a:solidFill>
              <a:latin typeface="Times New Roman" panose="02020603050405020304" pitchFamily="18" charset="0"/>
            </a:endParaRPr>
          </a:p>
          <a:p>
            <a:pPr algn="just">
              <a:lnSpc>
                <a:spcPct val="110000"/>
              </a:lnSpc>
              <a:spcBef>
                <a:spcPct val="20000"/>
              </a:spcBef>
            </a:pPr>
            <a:endParaRPr lang="en-US" altLang="zh-CN" sz="2800" dirty="0">
              <a:solidFill>
                <a:srgbClr val="002060"/>
              </a:solidFill>
              <a:latin typeface="Times New Roman" panose="02020603050405020304" pitchFamily="18" charset="0"/>
            </a:endParaRPr>
          </a:p>
          <a:p>
            <a:pPr algn="just">
              <a:lnSpc>
                <a:spcPct val="110000"/>
              </a:lnSpc>
              <a:spcBef>
                <a:spcPct val="20000"/>
              </a:spcBef>
            </a:pPr>
            <a:r>
              <a:rPr lang="en-US" altLang="zh-CN" sz="2800" dirty="0">
                <a:solidFill>
                  <a:srgbClr val="002060"/>
                </a:solidFill>
                <a:latin typeface="Times New Roman" panose="02020603050405020304" pitchFamily="18" charset="0"/>
              </a:rPr>
              <a:t>君让臣死，臣不得不死 </a:t>
            </a:r>
            <a:endParaRPr lang="en-US" altLang="zh-CN" sz="2800" dirty="0">
              <a:solidFill>
                <a:srgbClr val="002060"/>
              </a:solidFill>
              <a:latin typeface="Times New Roman" panose="02020603050405020304" pitchFamily="18" charset="0"/>
            </a:endParaRPr>
          </a:p>
        </p:txBody>
      </p:sp>
      <p:sp>
        <p:nvSpPr>
          <p:cNvPr id="293890" name="TextBox 7"/>
          <p:cNvSpPr txBox="1"/>
          <p:nvPr/>
        </p:nvSpPr>
        <p:spPr>
          <a:xfrm>
            <a:off x="1733550" y="190500"/>
            <a:ext cx="8691563" cy="1124585"/>
          </a:xfrm>
          <a:prstGeom prst="rect">
            <a:avLst/>
          </a:prstGeom>
          <a:solidFill>
            <a:schemeClr val="bg1"/>
          </a:solidFill>
          <a:ln w="9525">
            <a:noFill/>
          </a:ln>
        </p:spPr>
        <p:txBody>
          <a:bodyPr anchor="t" anchorCtr="0">
            <a:spAutoFit/>
          </a:bodyPr>
          <a:lstStyle/>
          <a:p>
            <a:pPr>
              <a:lnSpc>
                <a:spcPct val="110000"/>
              </a:lnSpc>
              <a:spcBef>
                <a:spcPct val="20000"/>
              </a:spcBef>
            </a:pPr>
            <a:r>
              <a:rPr lang="en-US" altLang="zh-CN" sz="2800" b="1" dirty="0">
                <a:solidFill>
                  <a:srgbClr val="FF0000"/>
                </a:solidFill>
                <a:latin typeface="Times New Roman" panose="02020603050405020304" pitchFamily="18" charset="0"/>
              </a:rPr>
              <a:t>Confucianism:</a:t>
            </a:r>
            <a:endParaRPr lang="en-US" altLang="zh-CN" sz="2800" b="1" dirty="0">
              <a:solidFill>
                <a:srgbClr val="FF0000"/>
              </a:solidFill>
              <a:latin typeface="Times New Roman" panose="02020603050405020304" pitchFamily="18" charset="0"/>
            </a:endParaRPr>
          </a:p>
          <a:p>
            <a:pPr>
              <a:lnSpc>
                <a:spcPct val="110000"/>
              </a:lnSpc>
              <a:spcBef>
                <a:spcPct val="20000"/>
              </a:spcBef>
            </a:pPr>
            <a:r>
              <a:rPr lang="en-US" altLang="zh-CN" sz="2800" b="1" dirty="0">
                <a:solidFill>
                  <a:srgbClr val="FF0000"/>
                </a:solidFill>
                <a:latin typeface="Times New Roman" panose="02020603050405020304" pitchFamily="18" charset="0"/>
              </a:rPr>
              <a:t>the three cardinal guides and the five constant virtues</a:t>
            </a:r>
            <a:endParaRPr lang="en-US" altLang="zh-CN" sz="2800" b="1" dirty="0">
              <a:solidFill>
                <a:srgbClr val="FF0000"/>
              </a:solidFill>
              <a:latin typeface="Times New Roman" panose="02020603050405020304" pitchFamily="18" charset="0"/>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TextBox 6"/>
          <p:cNvSpPr txBox="1"/>
          <p:nvPr/>
        </p:nvSpPr>
        <p:spPr>
          <a:xfrm>
            <a:off x="1022350" y="1155700"/>
            <a:ext cx="10485755" cy="4225925"/>
          </a:xfrm>
          <a:prstGeom prst="rect">
            <a:avLst/>
          </a:prstGeom>
          <a:solidFill>
            <a:schemeClr val="bg1"/>
          </a:solidFill>
          <a:ln w="9525">
            <a:noFill/>
          </a:ln>
        </p:spPr>
        <p:txBody>
          <a:bodyPr wrap="square" anchor="t" anchorCtr="0">
            <a:spAutoFit/>
          </a:bodyPr>
          <a:lstStyle/>
          <a:p>
            <a:pPr algn="just">
              <a:lnSpc>
                <a:spcPct val="110000"/>
              </a:lnSpc>
              <a:spcBef>
                <a:spcPct val="20000"/>
              </a:spcBef>
            </a:pPr>
            <a:r>
              <a:rPr lang="en-US" altLang="zh-CN" sz="2800" dirty="0">
                <a:solidFill>
                  <a:srgbClr val="002060"/>
                </a:solidFill>
                <a:latin typeface="Times New Roman" panose="02020603050405020304" pitchFamily="18" charset="0"/>
              </a:rPr>
              <a:t>A womon's subordination to father, husband, and son</a:t>
            </a:r>
            <a:endParaRPr lang="en-US" altLang="zh-CN" sz="2800" dirty="0">
              <a:solidFill>
                <a:srgbClr val="002060"/>
              </a:solidFill>
              <a:latin typeface="Times New Roman" panose="02020603050405020304" pitchFamily="18" charset="0"/>
            </a:endParaRPr>
          </a:p>
          <a:p>
            <a:pPr algn="just">
              <a:lnSpc>
                <a:spcPct val="110000"/>
              </a:lnSpc>
              <a:spcBef>
                <a:spcPct val="20000"/>
              </a:spcBef>
            </a:pPr>
            <a:r>
              <a:rPr lang="en-US" altLang="zh-CN" sz="2800" dirty="0">
                <a:solidFill>
                  <a:srgbClr val="FF0000"/>
                </a:solidFill>
                <a:latin typeface="Times New Roman" panose="02020603050405020304" pitchFamily="18" charset="0"/>
              </a:rPr>
              <a:t>妇德</a:t>
            </a:r>
            <a:r>
              <a:rPr lang="en-US" altLang="zh-CN" sz="2800" dirty="0">
                <a:solidFill>
                  <a:srgbClr val="002060"/>
                </a:solidFill>
                <a:latin typeface="Times New Roman" panose="02020603050405020304" pitchFamily="18" charset="0"/>
              </a:rPr>
              <a:t>就是守节操，“从一而终”，“一女不嫁二夫”。</a:t>
            </a:r>
            <a:r>
              <a:rPr lang="en-US" altLang="zh-CN" sz="2800" dirty="0">
                <a:solidFill>
                  <a:srgbClr val="FF0000"/>
                </a:solidFill>
                <a:latin typeface="Times New Roman" panose="02020603050405020304" pitchFamily="18" charset="0"/>
              </a:rPr>
              <a:t>妇言</a:t>
            </a:r>
            <a:r>
              <a:rPr lang="en-US" altLang="zh-CN" sz="2800" dirty="0">
                <a:solidFill>
                  <a:srgbClr val="002060"/>
                </a:solidFill>
                <a:latin typeface="Times New Roman" panose="02020603050405020304" pitchFamily="18" charset="0"/>
              </a:rPr>
              <a:t>是要求妇女语言美，讲话讲究分寸、得体，不讲粗话。</a:t>
            </a:r>
            <a:r>
              <a:rPr lang="en-US" altLang="zh-CN" sz="2800" dirty="0">
                <a:solidFill>
                  <a:srgbClr val="FF0000"/>
                </a:solidFill>
                <a:latin typeface="Times New Roman" panose="02020603050405020304" pitchFamily="18" charset="0"/>
              </a:rPr>
              <a:t>妇容</a:t>
            </a:r>
            <a:r>
              <a:rPr lang="en-US" altLang="zh-CN" sz="2800" dirty="0">
                <a:solidFill>
                  <a:srgbClr val="002060"/>
                </a:solidFill>
                <a:latin typeface="Times New Roman" panose="02020603050405020304" pitchFamily="18" charset="0"/>
              </a:rPr>
              <a:t>是女性的容貌美，“女为悦己者容”，要以端庄娴雅的容貌取悦于丈夫。</a:t>
            </a:r>
            <a:r>
              <a:rPr lang="en-US" altLang="zh-CN" sz="2800" dirty="0">
                <a:solidFill>
                  <a:srgbClr val="FF0000"/>
                </a:solidFill>
                <a:latin typeface="Times New Roman" panose="02020603050405020304" pitchFamily="18" charset="0"/>
              </a:rPr>
              <a:t>妇功</a:t>
            </a:r>
            <a:r>
              <a:rPr lang="en-US" altLang="zh-CN" sz="2800" dirty="0">
                <a:solidFill>
                  <a:srgbClr val="002060"/>
                </a:solidFill>
                <a:latin typeface="Times New Roman" panose="02020603050405020304" pitchFamily="18" charset="0"/>
              </a:rPr>
              <a:t>是指劳动，如纺纱、织布、缝纫、刺绣等。</a:t>
            </a:r>
            <a:endParaRPr lang="en-US" altLang="zh-CN" sz="2800" dirty="0">
              <a:solidFill>
                <a:srgbClr val="002060"/>
              </a:solidFill>
              <a:latin typeface="Times New Roman" panose="02020603050405020304" pitchFamily="18" charset="0"/>
            </a:endParaRPr>
          </a:p>
          <a:p>
            <a:pPr algn="just">
              <a:lnSpc>
                <a:spcPct val="110000"/>
              </a:lnSpc>
              <a:spcBef>
                <a:spcPct val="20000"/>
              </a:spcBef>
            </a:pPr>
            <a:r>
              <a:rPr lang="en-US" altLang="zh-CN" sz="2800" dirty="0">
                <a:solidFill>
                  <a:srgbClr val="002060"/>
                </a:solidFill>
                <a:latin typeface="Times New Roman" panose="02020603050405020304" pitchFamily="18" charset="0"/>
              </a:rPr>
              <a:t>妇功(妇女的品德、辞令、仪态、女红)。</a:t>
            </a:r>
            <a:endParaRPr lang="en-US" altLang="zh-CN" sz="2800" dirty="0">
              <a:solidFill>
                <a:srgbClr val="002060"/>
              </a:solidFill>
              <a:latin typeface="Times New Roman" panose="02020603050405020304" pitchFamily="18" charset="0"/>
            </a:endParaRPr>
          </a:p>
          <a:p>
            <a:pPr algn="just">
              <a:lnSpc>
                <a:spcPct val="110000"/>
              </a:lnSpc>
              <a:spcBef>
                <a:spcPct val="20000"/>
              </a:spcBef>
            </a:pPr>
            <a:r>
              <a:rPr lang="en-US" altLang="zh-CN" sz="2800" dirty="0">
                <a:solidFill>
                  <a:srgbClr val="002060"/>
                </a:solidFill>
                <a:latin typeface="Times New Roman" panose="02020603050405020304" pitchFamily="18" charset="0"/>
              </a:rPr>
              <a:t>morality; proper speech; modest manner; diligent work</a:t>
            </a:r>
            <a:endParaRPr lang="en-US" altLang="zh-CN" sz="2800" dirty="0">
              <a:solidFill>
                <a:srgbClr val="002060"/>
              </a:solidFill>
              <a:latin typeface="Times New Roman" panose="02020603050405020304" pitchFamily="18" charset="0"/>
            </a:endParaRPr>
          </a:p>
          <a:p>
            <a:pPr algn="just">
              <a:lnSpc>
                <a:spcPct val="110000"/>
              </a:lnSpc>
              <a:spcBef>
                <a:spcPct val="20000"/>
              </a:spcBef>
            </a:pPr>
            <a:endParaRPr lang="en-US" altLang="zh-CN" sz="2800" dirty="0">
              <a:solidFill>
                <a:srgbClr val="002060"/>
              </a:solidFill>
              <a:latin typeface="Times New Roman" panose="02020603050405020304" pitchFamily="18" charset="0"/>
            </a:endParaRPr>
          </a:p>
        </p:txBody>
      </p:sp>
      <p:sp>
        <p:nvSpPr>
          <p:cNvPr id="294914" name="TextBox 7"/>
          <p:cNvSpPr txBox="1"/>
          <p:nvPr/>
        </p:nvSpPr>
        <p:spPr>
          <a:xfrm>
            <a:off x="2566988" y="46038"/>
            <a:ext cx="6194425" cy="1124585"/>
          </a:xfrm>
          <a:prstGeom prst="rect">
            <a:avLst/>
          </a:prstGeom>
          <a:noFill/>
          <a:ln w="9525">
            <a:noFill/>
          </a:ln>
        </p:spPr>
        <p:txBody>
          <a:bodyPr anchor="t" anchorCtr="0">
            <a:spAutoFit/>
          </a:bodyPr>
          <a:lstStyle/>
          <a:p>
            <a:pPr>
              <a:lnSpc>
                <a:spcPct val="110000"/>
              </a:lnSpc>
              <a:spcBef>
                <a:spcPct val="20000"/>
              </a:spcBef>
            </a:pPr>
            <a:r>
              <a:rPr lang="en-US" altLang="zh-CN" sz="2800" b="1" dirty="0">
                <a:solidFill>
                  <a:srgbClr val="FF0000"/>
                </a:solidFill>
                <a:latin typeface="Times New Roman" panose="02020603050405020304" pitchFamily="18" charset="0"/>
              </a:rPr>
              <a:t>Confucianism:</a:t>
            </a:r>
            <a:endParaRPr lang="en-US" altLang="zh-CN" sz="2800" b="1" dirty="0">
              <a:solidFill>
                <a:srgbClr val="FF0000"/>
              </a:solidFill>
              <a:latin typeface="Times New Roman" panose="02020603050405020304" pitchFamily="18" charset="0"/>
            </a:endParaRPr>
          </a:p>
          <a:p>
            <a:pPr>
              <a:lnSpc>
                <a:spcPct val="110000"/>
              </a:lnSpc>
              <a:spcBef>
                <a:spcPct val="20000"/>
              </a:spcBef>
            </a:pPr>
            <a:r>
              <a:rPr lang="en-US" altLang="zh-CN" sz="2800" b="1" dirty="0">
                <a:solidFill>
                  <a:srgbClr val="FF0000"/>
                </a:solidFill>
                <a:latin typeface="Times New Roman" panose="02020603050405020304" pitchFamily="18" charset="0"/>
              </a:rPr>
              <a:t>Three obediences and Four virtues</a:t>
            </a:r>
            <a:endParaRPr lang="en-US" altLang="zh-CN" sz="2800" b="1" dirty="0">
              <a:solidFill>
                <a:srgbClr val="FF0000"/>
              </a:solidFill>
              <a:latin typeface="Times New Roman" panose="02020603050405020304" pitchFamily="18" charset="0"/>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7" name="TextBox 6"/>
          <p:cNvSpPr txBox="1"/>
          <p:nvPr/>
        </p:nvSpPr>
        <p:spPr>
          <a:xfrm>
            <a:off x="2031365" y="2641600"/>
            <a:ext cx="7700010" cy="2244090"/>
          </a:xfrm>
          <a:prstGeom prst="rect">
            <a:avLst/>
          </a:prstGeom>
          <a:solidFill>
            <a:schemeClr val="bg1"/>
          </a:solidFill>
          <a:ln w="9525">
            <a:noFill/>
          </a:ln>
        </p:spPr>
        <p:txBody>
          <a:bodyPr wrap="square" anchor="t" anchorCtr="0">
            <a:spAutoFit/>
          </a:bodyPr>
          <a:lstStyle/>
          <a:p>
            <a:pPr algn="just">
              <a:lnSpc>
                <a:spcPct val="110000"/>
              </a:lnSpc>
              <a:spcBef>
                <a:spcPct val="20000"/>
              </a:spcBef>
            </a:pPr>
            <a:r>
              <a:rPr lang="zh-CN" altLang="en-US" sz="2800" dirty="0">
                <a:solidFill>
                  <a:srgbClr val="002060"/>
                </a:solidFill>
                <a:latin typeface="Times New Roman" panose="02020603050405020304" pitchFamily="18" charset="0"/>
                <a:ea typeface="宋体" panose="02010600030101010101" pitchFamily="2" charset="-122"/>
              </a:rPr>
              <a:t>Cultivate one's morality</a:t>
            </a:r>
            <a:r>
              <a:rPr lang="en-US" altLang="zh-CN" sz="2800" dirty="0">
                <a:solidFill>
                  <a:srgbClr val="002060"/>
                </a:solidFill>
                <a:latin typeface="Times New Roman" panose="02020603050405020304" pitchFamily="18" charset="0"/>
              </a:rPr>
              <a:t>;</a:t>
            </a:r>
            <a:endParaRPr lang="zh-CN" altLang="en-US" sz="2800" dirty="0">
              <a:solidFill>
                <a:srgbClr val="002060"/>
              </a:solidFill>
              <a:latin typeface="Times New Roman" panose="02020603050405020304" pitchFamily="18" charset="0"/>
              <a:ea typeface="宋体" panose="02010600030101010101" pitchFamily="2" charset="-122"/>
            </a:endParaRPr>
          </a:p>
          <a:p>
            <a:pPr algn="just">
              <a:lnSpc>
                <a:spcPct val="110000"/>
              </a:lnSpc>
              <a:spcBef>
                <a:spcPct val="20000"/>
              </a:spcBef>
            </a:pPr>
            <a:r>
              <a:rPr lang="en-US" altLang="zh-CN" sz="2800" dirty="0">
                <a:solidFill>
                  <a:srgbClr val="002060"/>
                </a:solidFill>
                <a:latin typeface="Times New Roman" panose="02020603050405020304" pitchFamily="18" charset="0"/>
              </a:rPr>
              <a:t>R</a:t>
            </a:r>
            <a:r>
              <a:rPr lang="zh-CN" altLang="en-US" sz="2800" dirty="0">
                <a:solidFill>
                  <a:srgbClr val="002060"/>
                </a:solidFill>
                <a:latin typeface="Times New Roman" panose="02020603050405020304" pitchFamily="18" charset="0"/>
                <a:ea typeface="宋体" panose="02010600030101010101" pitchFamily="2" charset="-122"/>
              </a:rPr>
              <a:t>egulate one's family</a:t>
            </a:r>
            <a:r>
              <a:rPr lang="en-US" altLang="zh-CN" sz="2800" dirty="0">
                <a:solidFill>
                  <a:srgbClr val="002060"/>
                </a:solidFill>
                <a:latin typeface="Times New Roman" panose="02020603050405020304" pitchFamily="18" charset="0"/>
              </a:rPr>
              <a:t>;</a:t>
            </a:r>
            <a:r>
              <a:rPr lang="zh-CN" altLang="en-US" sz="2800" dirty="0">
                <a:solidFill>
                  <a:srgbClr val="002060"/>
                </a:solidFill>
                <a:latin typeface="Times New Roman" panose="02020603050405020304" pitchFamily="18" charset="0"/>
                <a:ea typeface="宋体" panose="02010600030101010101" pitchFamily="2" charset="-122"/>
              </a:rPr>
              <a:t> </a:t>
            </a:r>
            <a:endParaRPr lang="zh-CN" altLang="en-US" sz="2800" dirty="0">
              <a:solidFill>
                <a:srgbClr val="002060"/>
              </a:solidFill>
              <a:latin typeface="Times New Roman" panose="02020603050405020304" pitchFamily="18" charset="0"/>
              <a:ea typeface="宋体" panose="02010600030101010101" pitchFamily="2" charset="-122"/>
            </a:endParaRPr>
          </a:p>
          <a:p>
            <a:pPr algn="just">
              <a:lnSpc>
                <a:spcPct val="110000"/>
              </a:lnSpc>
              <a:spcBef>
                <a:spcPct val="20000"/>
              </a:spcBef>
            </a:pPr>
            <a:r>
              <a:rPr lang="en-US" altLang="zh-CN" sz="2800" dirty="0">
                <a:solidFill>
                  <a:srgbClr val="002060"/>
                </a:solidFill>
                <a:latin typeface="Times New Roman" panose="02020603050405020304" pitchFamily="18" charset="0"/>
              </a:rPr>
              <a:t>G</a:t>
            </a:r>
            <a:r>
              <a:rPr lang="zh-CN" altLang="en-US" sz="2800" dirty="0">
                <a:solidFill>
                  <a:srgbClr val="002060"/>
                </a:solidFill>
                <a:latin typeface="Times New Roman" panose="02020603050405020304" pitchFamily="18" charset="0"/>
                <a:ea typeface="宋体" panose="02010600030101010101" pitchFamily="2" charset="-122"/>
              </a:rPr>
              <a:t>overn the country</a:t>
            </a:r>
            <a:r>
              <a:rPr lang="en-US" altLang="zh-CN" sz="2800" dirty="0">
                <a:solidFill>
                  <a:srgbClr val="002060"/>
                </a:solidFill>
                <a:latin typeface="Times New Roman" panose="02020603050405020304" pitchFamily="18" charset="0"/>
              </a:rPr>
              <a:t>;</a:t>
            </a:r>
            <a:endParaRPr lang="zh-CN" altLang="en-US" sz="2800" dirty="0">
              <a:solidFill>
                <a:srgbClr val="002060"/>
              </a:solidFill>
              <a:latin typeface="Times New Roman" panose="02020603050405020304" pitchFamily="18" charset="0"/>
              <a:ea typeface="宋体" panose="02010600030101010101" pitchFamily="2" charset="-122"/>
            </a:endParaRPr>
          </a:p>
          <a:p>
            <a:pPr algn="just">
              <a:lnSpc>
                <a:spcPct val="110000"/>
              </a:lnSpc>
              <a:spcBef>
                <a:spcPct val="20000"/>
              </a:spcBef>
            </a:pPr>
            <a:r>
              <a:rPr lang="en-US" altLang="zh-CN" sz="2800" dirty="0">
                <a:solidFill>
                  <a:srgbClr val="002060"/>
                </a:solidFill>
                <a:latin typeface="Times New Roman" panose="02020603050405020304" pitchFamily="18" charset="0"/>
              </a:rPr>
              <a:t>Pacify</a:t>
            </a:r>
            <a:r>
              <a:rPr lang="zh-CN" altLang="en-US" sz="2800" dirty="0">
                <a:solidFill>
                  <a:srgbClr val="002060"/>
                </a:solidFill>
                <a:latin typeface="Times New Roman" panose="02020603050405020304" pitchFamily="18" charset="0"/>
                <a:ea typeface="宋体" panose="02010600030101010101" pitchFamily="2" charset="-122"/>
              </a:rPr>
              <a:t> the world</a:t>
            </a:r>
            <a:r>
              <a:rPr lang="en-US" altLang="zh-CN" sz="2800" dirty="0">
                <a:solidFill>
                  <a:srgbClr val="002060"/>
                </a:solidFill>
                <a:latin typeface="Times New Roman" panose="02020603050405020304" pitchFamily="18" charset="0"/>
              </a:rPr>
              <a:t>. /ˈpæsɪfaɪ/</a:t>
            </a:r>
            <a:endParaRPr lang="zh-CN" altLang="en-US" sz="2800" dirty="0">
              <a:solidFill>
                <a:srgbClr val="002060"/>
              </a:solidFill>
              <a:latin typeface="Times New Roman" panose="02020603050405020304" pitchFamily="18" charset="0"/>
              <a:ea typeface="宋体" panose="02010600030101010101" pitchFamily="2" charset="-122"/>
            </a:endParaRPr>
          </a:p>
        </p:txBody>
      </p:sp>
      <p:sp>
        <p:nvSpPr>
          <p:cNvPr id="295938" name="TextBox 7"/>
          <p:cNvSpPr txBox="1"/>
          <p:nvPr/>
        </p:nvSpPr>
        <p:spPr>
          <a:xfrm>
            <a:off x="2566988" y="46038"/>
            <a:ext cx="6924675" cy="2164080"/>
          </a:xfrm>
          <a:prstGeom prst="rect">
            <a:avLst/>
          </a:prstGeom>
          <a:noFill/>
          <a:ln w="9525">
            <a:noFill/>
          </a:ln>
        </p:spPr>
        <p:txBody>
          <a:bodyPr anchor="t" anchorCtr="0">
            <a:spAutoFit/>
          </a:bodyPr>
          <a:lstStyle/>
          <a:p>
            <a:pPr>
              <a:lnSpc>
                <a:spcPct val="110000"/>
              </a:lnSpc>
              <a:spcBef>
                <a:spcPct val="20000"/>
              </a:spcBef>
            </a:pPr>
            <a:r>
              <a:rPr lang="en-US" altLang="zh-CN" sz="2800" b="1" dirty="0">
                <a:solidFill>
                  <a:srgbClr val="FF0000"/>
                </a:solidFill>
                <a:latin typeface="Times New Roman" panose="02020603050405020304" pitchFamily="18" charset="0"/>
              </a:rPr>
              <a:t>Confucianism:</a:t>
            </a:r>
            <a:endParaRPr lang="en-US" altLang="zh-CN" sz="2800" b="1" dirty="0">
              <a:solidFill>
                <a:srgbClr val="FF0000"/>
              </a:solidFill>
              <a:latin typeface="Times New Roman" panose="02020603050405020304" pitchFamily="18" charset="0"/>
            </a:endParaRPr>
          </a:p>
          <a:p>
            <a:pPr algn="just">
              <a:lnSpc>
                <a:spcPct val="110000"/>
              </a:lnSpc>
              <a:spcBef>
                <a:spcPct val="20000"/>
              </a:spcBef>
            </a:pPr>
            <a:r>
              <a:rPr lang="zh-CN" altLang="en-US" sz="2800" dirty="0">
                <a:solidFill>
                  <a:srgbClr val="002060"/>
                </a:solidFill>
                <a:latin typeface="Times New Roman" panose="02020603050405020304" pitchFamily="18" charset="0"/>
                <a:ea typeface="宋体" panose="02010600030101010101" pitchFamily="2" charset="-122"/>
              </a:rPr>
              <a:t>修身齐家治国平天下</a:t>
            </a:r>
            <a:endParaRPr lang="zh-CN" altLang="en-US" sz="2800" dirty="0">
              <a:solidFill>
                <a:srgbClr val="002060"/>
              </a:solidFill>
              <a:latin typeface="Times New Roman" panose="02020603050405020304" pitchFamily="18" charset="0"/>
              <a:ea typeface="宋体" panose="02010600030101010101" pitchFamily="2" charset="-122"/>
            </a:endParaRPr>
          </a:p>
          <a:p>
            <a:pPr algn="just">
              <a:lnSpc>
                <a:spcPct val="110000"/>
              </a:lnSpc>
              <a:spcBef>
                <a:spcPct val="20000"/>
              </a:spcBef>
            </a:pPr>
            <a:r>
              <a:rPr lang="zh-CN" altLang="en-US" sz="2800" b="1" dirty="0">
                <a:solidFill>
                  <a:srgbClr val="FF0000"/>
                </a:solidFill>
                <a:latin typeface="Times New Roman" panose="02020603050405020304" pitchFamily="18" charset="0"/>
                <a:ea typeface="宋体" panose="02010600030101010101" pitchFamily="2" charset="-122"/>
              </a:rPr>
              <a:t>                            </a:t>
            </a:r>
            <a:r>
              <a:rPr lang="en-US" altLang="zh-CN" sz="2400" b="1" dirty="0">
                <a:latin typeface="Times New Roman" panose="02020603050405020304" pitchFamily="18" charset="0"/>
              </a:rPr>
              <a:t>——</a:t>
            </a:r>
            <a:r>
              <a:rPr lang="zh-CN" altLang="en-US" sz="2400" b="1" dirty="0">
                <a:latin typeface="Times New Roman" panose="02020603050405020304" pitchFamily="18" charset="0"/>
                <a:ea typeface="宋体" panose="02010600030101010101" pitchFamily="2" charset="-122"/>
              </a:rPr>
              <a:t>曾子</a:t>
            </a:r>
            <a:endParaRPr lang="zh-CN" altLang="en-US" sz="2400" b="1" dirty="0">
              <a:latin typeface="Times New Roman" panose="02020603050405020304" pitchFamily="18" charset="0"/>
              <a:ea typeface="宋体" panose="02010600030101010101" pitchFamily="2" charset="-122"/>
            </a:endParaRPr>
          </a:p>
          <a:p>
            <a:pPr algn="just">
              <a:lnSpc>
                <a:spcPct val="110000"/>
              </a:lnSpc>
              <a:spcBef>
                <a:spcPct val="20000"/>
              </a:spcBef>
            </a:pPr>
            <a:r>
              <a:rPr lang="zh-CN" altLang="en-US" sz="2400" b="1" dirty="0">
                <a:latin typeface="Times New Roman" panose="02020603050405020304" pitchFamily="18" charset="0"/>
                <a:ea typeface="宋体" panose="02010600030101010101" pitchFamily="2" charset="-122"/>
              </a:rPr>
              <a:t>                                     戴圣著《礼记 大学》       </a:t>
            </a:r>
            <a:endParaRPr lang="zh-CN" altLang="en-US" sz="2400" b="1"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TextBox 6"/>
          <p:cNvSpPr txBox="1"/>
          <p:nvPr/>
        </p:nvSpPr>
        <p:spPr>
          <a:xfrm>
            <a:off x="2063750" y="2185988"/>
            <a:ext cx="7869238" cy="2632075"/>
          </a:xfrm>
          <a:prstGeom prst="rect">
            <a:avLst/>
          </a:prstGeom>
          <a:solidFill>
            <a:schemeClr val="bg1"/>
          </a:solidFill>
          <a:ln w="9525">
            <a:noFill/>
          </a:ln>
        </p:spPr>
        <p:txBody>
          <a:bodyPr anchor="t" anchorCtr="0">
            <a:spAutoFit/>
          </a:bodyPr>
          <a:lstStyle/>
          <a:p>
            <a:pPr algn="just">
              <a:lnSpc>
                <a:spcPct val="110000"/>
              </a:lnSpc>
              <a:spcBef>
                <a:spcPct val="20000"/>
              </a:spcBef>
            </a:pPr>
            <a:r>
              <a:rPr lang="en-US" altLang="zh-CN" sz="2800" dirty="0">
                <a:solidFill>
                  <a:srgbClr val="002060"/>
                </a:solidFill>
                <a:latin typeface="Times New Roman" panose="02020603050405020304" pitchFamily="18" charset="0"/>
              </a:rPr>
              <a:t>Seeing a moral and great person, try to be as good as him/ to be equal with him;</a:t>
            </a:r>
            <a:endParaRPr lang="en-US" altLang="zh-CN" sz="2800" dirty="0">
              <a:solidFill>
                <a:srgbClr val="002060"/>
              </a:solidFill>
              <a:latin typeface="Times New Roman" panose="02020603050405020304" pitchFamily="18" charset="0"/>
            </a:endParaRPr>
          </a:p>
          <a:p>
            <a:pPr algn="just">
              <a:lnSpc>
                <a:spcPct val="110000"/>
              </a:lnSpc>
              <a:spcBef>
                <a:spcPct val="20000"/>
              </a:spcBef>
            </a:pPr>
            <a:endParaRPr lang="en-US" altLang="zh-CN" sz="2800" dirty="0">
              <a:solidFill>
                <a:srgbClr val="002060"/>
              </a:solidFill>
              <a:latin typeface="Times New Roman" panose="02020603050405020304" pitchFamily="18" charset="0"/>
            </a:endParaRPr>
          </a:p>
          <a:p>
            <a:pPr algn="just">
              <a:lnSpc>
                <a:spcPct val="110000"/>
              </a:lnSpc>
              <a:spcBef>
                <a:spcPct val="20000"/>
              </a:spcBef>
            </a:pPr>
            <a:r>
              <a:rPr lang="en-US" altLang="zh-CN" sz="2800" dirty="0">
                <a:solidFill>
                  <a:srgbClr val="002060"/>
                </a:solidFill>
                <a:latin typeface="Times New Roman" panose="02020603050405020304" pitchFamily="18" charset="0"/>
              </a:rPr>
              <a:t>Seeing a person not as good as you, think whether you have the same shortcomings or not. </a:t>
            </a:r>
            <a:endParaRPr lang="en-US" altLang="zh-CN" sz="2800" dirty="0">
              <a:solidFill>
                <a:srgbClr val="002060"/>
              </a:solidFill>
              <a:latin typeface="Times New Roman" panose="02020603050405020304" pitchFamily="18" charset="0"/>
            </a:endParaRPr>
          </a:p>
        </p:txBody>
      </p:sp>
      <p:sp>
        <p:nvSpPr>
          <p:cNvPr id="296962" name="TextBox 7"/>
          <p:cNvSpPr txBox="1"/>
          <p:nvPr/>
        </p:nvSpPr>
        <p:spPr>
          <a:xfrm>
            <a:off x="2566988" y="46038"/>
            <a:ext cx="6194425" cy="1684655"/>
          </a:xfrm>
          <a:prstGeom prst="rect">
            <a:avLst/>
          </a:prstGeom>
          <a:noFill/>
          <a:ln w="9525">
            <a:noFill/>
          </a:ln>
        </p:spPr>
        <p:txBody>
          <a:bodyPr anchor="t" anchorCtr="0">
            <a:spAutoFit/>
          </a:bodyPr>
          <a:lstStyle/>
          <a:p>
            <a:pPr>
              <a:lnSpc>
                <a:spcPct val="110000"/>
              </a:lnSpc>
              <a:spcBef>
                <a:spcPct val="20000"/>
              </a:spcBef>
            </a:pPr>
            <a:r>
              <a:rPr lang="en-US" altLang="zh-CN" sz="2800" b="1" dirty="0">
                <a:solidFill>
                  <a:srgbClr val="FF0000"/>
                </a:solidFill>
                <a:latin typeface="Times New Roman" panose="02020603050405020304" pitchFamily="18" charset="0"/>
              </a:rPr>
              <a:t>Confucianism:</a:t>
            </a:r>
            <a:endParaRPr lang="en-US" altLang="zh-CN" sz="2800" b="1" dirty="0">
              <a:solidFill>
                <a:srgbClr val="FF0000"/>
              </a:solidFill>
              <a:latin typeface="Times New Roman" panose="02020603050405020304" pitchFamily="18" charset="0"/>
            </a:endParaRPr>
          </a:p>
          <a:p>
            <a:pPr algn="just">
              <a:lnSpc>
                <a:spcPct val="110000"/>
              </a:lnSpc>
              <a:spcBef>
                <a:spcPct val="20000"/>
              </a:spcBef>
            </a:pPr>
            <a:r>
              <a:rPr lang="zh-CN" altLang="en-US" sz="2800" b="1" dirty="0">
                <a:solidFill>
                  <a:srgbClr val="FF0000"/>
                </a:solidFill>
                <a:latin typeface="Times New Roman" panose="02020603050405020304" pitchFamily="18" charset="0"/>
                <a:ea typeface="宋体" panose="02010600030101010101" pitchFamily="2" charset="-122"/>
              </a:rPr>
              <a:t>见贤思齐焉 见不贤而内自省也 </a:t>
            </a:r>
            <a:endParaRPr lang="zh-CN" altLang="en-US" sz="2800" b="1" dirty="0">
              <a:solidFill>
                <a:srgbClr val="FF0000"/>
              </a:solidFill>
              <a:latin typeface="Times New Roman" panose="02020603050405020304" pitchFamily="18" charset="0"/>
              <a:ea typeface="宋体" panose="02010600030101010101" pitchFamily="2" charset="-122"/>
            </a:endParaRPr>
          </a:p>
          <a:p>
            <a:pPr algn="just">
              <a:lnSpc>
                <a:spcPct val="110000"/>
              </a:lnSpc>
              <a:spcBef>
                <a:spcPct val="20000"/>
              </a:spcBef>
            </a:pPr>
            <a:r>
              <a:rPr lang="zh-CN" altLang="en-US" sz="2800" b="1" dirty="0">
                <a:solidFill>
                  <a:srgbClr val="FF0000"/>
                </a:solidFill>
                <a:latin typeface="Times New Roman" panose="02020603050405020304" pitchFamily="18" charset="0"/>
                <a:ea typeface="宋体" panose="02010600030101010101" pitchFamily="2" charset="-122"/>
              </a:rPr>
              <a:t>               </a:t>
            </a:r>
            <a:r>
              <a:rPr lang="en-US" altLang="zh-CN" sz="2400" b="1" dirty="0">
                <a:latin typeface="Times New Roman" panose="02020603050405020304" pitchFamily="18" charset="0"/>
              </a:rPr>
              <a:t>------</a:t>
            </a:r>
            <a:r>
              <a:rPr lang="zh-CN" altLang="en-US" sz="2400" b="1" dirty="0">
                <a:latin typeface="Times New Roman" panose="02020603050405020304" pitchFamily="18" charset="0"/>
                <a:ea typeface="宋体" panose="02010600030101010101" pitchFamily="2" charset="-122"/>
              </a:rPr>
              <a:t>《论语 里仁》孔子及其弟子</a:t>
            </a:r>
            <a:endParaRPr lang="zh-CN" altLang="en-US" sz="2400" b="1"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TextBox 7"/>
          <p:cNvSpPr txBox="1"/>
          <p:nvPr/>
        </p:nvSpPr>
        <p:spPr>
          <a:xfrm>
            <a:off x="2228850" y="692150"/>
            <a:ext cx="7921625" cy="4397375"/>
          </a:xfrm>
          <a:prstGeom prst="rect">
            <a:avLst/>
          </a:prstGeom>
          <a:noFill/>
          <a:ln w="9525">
            <a:noFill/>
          </a:ln>
        </p:spPr>
        <p:txBody>
          <a:bodyPr anchor="t" anchorCtr="0">
            <a:spAutoFit/>
          </a:bodyPr>
          <a:lstStyle/>
          <a:p>
            <a:pPr algn="just">
              <a:lnSpc>
                <a:spcPct val="110000"/>
              </a:lnSpc>
              <a:spcBef>
                <a:spcPct val="20000"/>
              </a:spcBef>
            </a:pPr>
            <a:r>
              <a:rPr lang="en-US" altLang="zh-CN" sz="2800" b="1" dirty="0">
                <a:latin typeface="Times New Roman" panose="02020603050405020304" pitchFamily="18" charset="0"/>
              </a:rPr>
              <a:t>Dissimilarities among the philosophical and religious outlook:</a:t>
            </a:r>
            <a:endParaRPr lang="en-US" altLang="zh-CN" sz="2800" b="1" dirty="0">
              <a:latin typeface="Times New Roman" panose="02020603050405020304" pitchFamily="18" charset="0"/>
            </a:endParaRPr>
          </a:p>
          <a:p>
            <a:pPr algn="just">
              <a:lnSpc>
                <a:spcPct val="110000"/>
              </a:lnSpc>
              <a:spcBef>
                <a:spcPct val="20000"/>
              </a:spcBef>
            </a:pPr>
            <a:endParaRPr lang="en-US" altLang="zh-CN" sz="2800" dirty="0">
              <a:latin typeface="Times New Roman" panose="02020603050405020304" pitchFamily="18" charset="0"/>
            </a:endParaRPr>
          </a:p>
          <a:p>
            <a:pPr algn="just">
              <a:lnSpc>
                <a:spcPct val="110000"/>
              </a:lnSpc>
              <a:spcBef>
                <a:spcPct val="20000"/>
              </a:spcBef>
            </a:pPr>
            <a:r>
              <a:rPr lang="en-US" altLang="zh-CN" sz="2800" dirty="0">
                <a:latin typeface="Times New Roman" panose="02020603050405020304" pitchFamily="18" charset="0"/>
              </a:rPr>
              <a:t>thinking in order to </a:t>
            </a:r>
            <a:r>
              <a:rPr lang="en-US" altLang="zh-CN" sz="2800" u="sng" dirty="0">
                <a:latin typeface="Times New Roman" panose="02020603050405020304" pitchFamily="18" charset="0"/>
              </a:rPr>
              <a:t>understand the world</a:t>
            </a:r>
            <a:r>
              <a:rPr lang="en-US" altLang="zh-CN" sz="2800" dirty="0">
                <a:latin typeface="Times New Roman" panose="02020603050405020304" pitchFamily="18" charset="0"/>
              </a:rPr>
              <a:t>;</a:t>
            </a:r>
            <a:endParaRPr lang="en-US" altLang="zh-CN" sz="2800" dirty="0">
              <a:latin typeface="Times New Roman" panose="02020603050405020304" pitchFamily="18" charset="0"/>
            </a:endParaRPr>
          </a:p>
          <a:p>
            <a:pPr algn="just">
              <a:lnSpc>
                <a:spcPct val="110000"/>
              </a:lnSpc>
              <a:spcBef>
                <a:spcPct val="20000"/>
              </a:spcBef>
            </a:pPr>
            <a:r>
              <a:rPr lang="en-US" altLang="zh-CN" sz="2800" dirty="0">
                <a:latin typeface="Times New Roman" panose="02020603050405020304" pitchFamily="18" charset="0"/>
              </a:rPr>
              <a:t>thinking in order to </a:t>
            </a:r>
            <a:r>
              <a:rPr lang="en-US" altLang="zh-CN" sz="2800" u="sng" dirty="0">
                <a:latin typeface="Times New Roman" panose="02020603050405020304" pitchFamily="18" charset="0"/>
              </a:rPr>
              <a:t>think</a:t>
            </a:r>
            <a:r>
              <a:rPr lang="en-US" altLang="zh-CN" sz="2800" dirty="0">
                <a:latin typeface="Times New Roman" panose="02020603050405020304" pitchFamily="18" charset="0"/>
              </a:rPr>
              <a:t>; meditation</a:t>
            </a:r>
            <a:endParaRPr lang="en-US" altLang="zh-CN" sz="2800" dirty="0">
              <a:latin typeface="Times New Roman" panose="02020603050405020304" pitchFamily="18" charset="0"/>
            </a:endParaRPr>
          </a:p>
          <a:p>
            <a:pPr algn="just">
              <a:lnSpc>
                <a:spcPct val="110000"/>
              </a:lnSpc>
              <a:spcBef>
                <a:spcPct val="20000"/>
              </a:spcBef>
            </a:pPr>
            <a:r>
              <a:rPr lang="en-US" altLang="zh-CN" sz="2800" dirty="0">
                <a:latin typeface="Times New Roman" panose="02020603050405020304" pitchFamily="18" charset="0"/>
              </a:rPr>
              <a:t>thinking in order to </a:t>
            </a:r>
            <a:r>
              <a:rPr lang="en-US" altLang="zh-CN" sz="2800" u="sng" dirty="0">
                <a:latin typeface="Times New Roman" panose="02020603050405020304" pitchFamily="18" charset="0"/>
              </a:rPr>
              <a:t>cultivate oneself</a:t>
            </a:r>
            <a:endParaRPr lang="en-US" altLang="zh-CN" sz="2800" u="sng" dirty="0">
              <a:latin typeface="Times New Roman" panose="02020603050405020304" pitchFamily="18" charset="0"/>
            </a:endParaRPr>
          </a:p>
          <a:p>
            <a:pPr algn="just">
              <a:lnSpc>
                <a:spcPct val="110000"/>
              </a:lnSpc>
              <a:spcBef>
                <a:spcPct val="20000"/>
              </a:spcBef>
            </a:pPr>
            <a:endParaRPr lang="en-US" altLang="zh-CN" sz="2800" dirty="0">
              <a:solidFill>
                <a:srgbClr val="FF0000"/>
              </a:solidFill>
              <a:latin typeface="Times New Roman" panose="02020603050405020304" pitchFamily="18" charset="0"/>
            </a:endParaRPr>
          </a:p>
          <a:p>
            <a:pPr algn="just">
              <a:lnSpc>
                <a:spcPct val="110000"/>
              </a:lnSpc>
              <a:spcBef>
                <a:spcPct val="20000"/>
              </a:spcBef>
            </a:pPr>
            <a:r>
              <a:rPr lang="en-US" altLang="zh-CN" sz="2800" dirty="0">
                <a:latin typeface="Times New Roman" panose="02020603050405020304" pitchFamily="18" charset="0"/>
              </a:rPr>
              <a:t>look outward---look upward---look inward</a:t>
            </a:r>
            <a:endParaRPr lang="en-US" altLang="zh-CN" sz="2800" dirty="0">
              <a:latin typeface="Times New Roman" panose="02020603050405020304" pitchFamily="18" charset="0"/>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TextBox 7"/>
          <p:cNvSpPr txBox="1"/>
          <p:nvPr/>
        </p:nvSpPr>
        <p:spPr>
          <a:xfrm>
            <a:off x="2228850" y="692150"/>
            <a:ext cx="7921625" cy="4397375"/>
          </a:xfrm>
          <a:prstGeom prst="rect">
            <a:avLst/>
          </a:prstGeom>
          <a:noFill/>
          <a:ln w="9525">
            <a:noFill/>
          </a:ln>
        </p:spPr>
        <p:txBody>
          <a:bodyPr anchor="t" anchorCtr="0">
            <a:spAutoFit/>
          </a:bodyPr>
          <a:lstStyle/>
          <a:p>
            <a:pPr algn="just">
              <a:lnSpc>
                <a:spcPct val="110000"/>
              </a:lnSpc>
              <a:spcBef>
                <a:spcPct val="20000"/>
              </a:spcBef>
            </a:pPr>
            <a:r>
              <a:rPr lang="en-US" altLang="zh-CN" sz="2800" b="1" dirty="0">
                <a:latin typeface="Times New Roman" panose="02020603050405020304" pitchFamily="18" charset="0"/>
              </a:rPr>
              <a:t>Dissimilarities among the philosophical and religious outlook:</a:t>
            </a:r>
            <a:endParaRPr lang="en-US" altLang="zh-CN" sz="2800" b="1" dirty="0">
              <a:latin typeface="Times New Roman" panose="02020603050405020304" pitchFamily="18" charset="0"/>
            </a:endParaRPr>
          </a:p>
          <a:p>
            <a:pPr algn="just">
              <a:lnSpc>
                <a:spcPct val="110000"/>
              </a:lnSpc>
              <a:spcBef>
                <a:spcPct val="20000"/>
              </a:spcBef>
            </a:pPr>
            <a:endParaRPr lang="en-US" altLang="zh-CN" sz="2800" dirty="0">
              <a:latin typeface="Times New Roman" panose="02020603050405020304" pitchFamily="18" charset="0"/>
            </a:endParaRPr>
          </a:p>
          <a:p>
            <a:pPr algn="just">
              <a:lnSpc>
                <a:spcPct val="110000"/>
              </a:lnSpc>
              <a:spcBef>
                <a:spcPct val="20000"/>
              </a:spcBef>
            </a:pPr>
            <a:r>
              <a:rPr lang="en-US" altLang="zh-CN" sz="2800" dirty="0">
                <a:solidFill>
                  <a:srgbClr val="FF0000"/>
                </a:solidFill>
                <a:latin typeface="Times New Roman" panose="02020603050405020304" pitchFamily="18" charset="0"/>
              </a:rPr>
              <a:t>The Greek: </a:t>
            </a:r>
            <a:r>
              <a:rPr lang="en-US" altLang="zh-CN" sz="2800" dirty="0">
                <a:latin typeface="Times New Roman" panose="02020603050405020304" pitchFamily="18" charset="0"/>
              </a:rPr>
              <a:t>thinking in order to </a:t>
            </a:r>
            <a:r>
              <a:rPr lang="en-US" altLang="zh-CN" sz="2800" u="sng" dirty="0">
                <a:latin typeface="Times New Roman" panose="02020603050405020304" pitchFamily="18" charset="0"/>
              </a:rPr>
              <a:t>understand the world</a:t>
            </a:r>
            <a:r>
              <a:rPr lang="en-US" altLang="zh-CN" sz="2800" dirty="0">
                <a:latin typeface="Times New Roman" panose="02020603050405020304" pitchFamily="18" charset="0"/>
              </a:rPr>
              <a:t>;</a:t>
            </a:r>
            <a:endParaRPr lang="en-US" altLang="zh-CN" sz="2800" dirty="0">
              <a:latin typeface="Times New Roman" panose="02020603050405020304" pitchFamily="18" charset="0"/>
            </a:endParaRPr>
          </a:p>
          <a:p>
            <a:pPr algn="just">
              <a:lnSpc>
                <a:spcPct val="110000"/>
              </a:lnSpc>
              <a:spcBef>
                <a:spcPct val="20000"/>
              </a:spcBef>
            </a:pPr>
            <a:r>
              <a:rPr lang="en-US" altLang="zh-CN" sz="2800" dirty="0">
                <a:solidFill>
                  <a:srgbClr val="FF0000"/>
                </a:solidFill>
                <a:latin typeface="Times New Roman" panose="02020603050405020304" pitchFamily="18" charset="0"/>
              </a:rPr>
              <a:t>The Hindo: </a:t>
            </a:r>
            <a:r>
              <a:rPr lang="en-US" altLang="zh-CN" sz="2800" dirty="0">
                <a:latin typeface="Times New Roman" panose="02020603050405020304" pitchFamily="18" charset="0"/>
              </a:rPr>
              <a:t>thinking in order to </a:t>
            </a:r>
            <a:r>
              <a:rPr lang="en-US" altLang="zh-CN" sz="2800" u="sng" dirty="0">
                <a:latin typeface="Times New Roman" panose="02020603050405020304" pitchFamily="18" charset="0"/>
              </a:rPr>
              <a:t>think</a:t>
            </a:r>
            <a:r>
              <a:rPr lang="en-US" altLang="zh-CN" sz="2800" dirty="0">
                <a:latin typeface="Times New Roman" panose="02020603050405020304" pitchFamily="18" charset="0"/>
              </a:rPr>
              <a:t>; meditation</a:t>
            </a:r>
            <a:endParaRPr lang="en-US" altLang="zh-CN" sz="2800" dirty="0">
              <a:latin typeface="Times New Roman" panose="02020603050405020304" pitchFamily="18" charset="0"/>
            </a:endParaRPr>
          </a:p>
          <a:p>
            <a:pPr algn="just">
              <a:lnSpc>
                <a:spcPct val="110000"/>
              </a:lnSpc>
              <a:spcBef>
                <a:spcPct val="20000"/>
              </a:spcBef>
            </a:pPr>
            <a:r>
              <a:rPr lang="en-US" altLang="zh-CN" sz="2800" dirty="0">
                <a:solidFill>
                  <a:srgbClr val="FF0000"/>
                </a:solidFill>
                <a:latin typeface="Times New Roman" panose="02020603050405020304" pitchFamily="18" charset="0"/>
              </a:rPr>
              <a:t>The Chinese: </a:t>
            </a:r>
            <a:r>
              <a:rPr lang="en-US" altLang="zh-CN" sz="2800" dirty="0">
                <a:latin typeface="Times New Roman" panose="02020603050405020304" pitchFamily="18" charset="0"/>
              </a:rPr>
              <a:t>thinking in order to </a:t>
            </a:r>
            <a:r>
              <a:rPr lang="en-US" altLang="zh-CN" sz="2800" u="sng" dirty="0">
                <a:latin typeface="Times New Roman" panose="02020603050405020304" pitchFamily="18" charset="0"/>
              </a:rPr>
              <a:t>cultivate oneself</a:t>
            </a:r>
            <a:endParaRPr lang="en-US" altLang="zh-CN" sz="2800" u="sng" dirty="0">
              <a:latin typeface="Times New Roman" panose="02020603050405020304" pitchFamily="18" charset="0"/>
            </a:endParaRPr>
          </a:p>
          <a:p>
            <a:pPr algn="just">
              <a:lnSpc>
                <a:spcPct val="110000"/>
              </a:lnSpc>
              <a:spcBef>
                <a:spcPct val="20000"/>
              </a:spcBef>
            </a:pPr>
            <a:endParaRPr lang="en-US" altLang="zh-CN" sz="2800" dirty="0">
              <a:solidFill>
                <a:srgbClr val="FF0000"/>
              </a:solidFill>
              <a:latin typeface="Times New Roman" panose="02020603050405020304" pitchFamily="18" charset="0"/>
            </a:endParaRPr>
          </a:p>
          <a:p>
            <a:pPr algn="just">
              <a:lnSpc>
                <a:spcPct val="110000"/>
              </a:lnSpc>
              <a:spcBef>
                <a:spcPct val="20000"/>
              </a:spcBef>
            </a:pPr>
            <a:r>
              <a:rPr lang="en-US" altLang="zh-CN" sz="2800" dirty="0">
                <a:latin typeface="Times New Roman" panose="02020603050405020304" pitchFamily="18" charset="0"/>
              </a:rPr>
              <a:t>look outward---look upward---look inward</a:t>
            </a:r>
            <a:endParaRPr lang="en-US" altLang="zh-CN" sz="2800" dirty="0">
              <a:latin typeface="Times New Roman" panose="02020603050405020304" pitchFamily="18" charset="0"/>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3" name="TextBox 7"/>
          <p:cNvSpPr txBox="1"/>
          <p:nvPr/>
        </p:nvSpPr>
        <p:spPr>
          <a:xfrm>
            <a:off x="2063750" y="549275"/>
            <a:ext cx="7921625" cy="4701540"/>
          </a:xfrm>
          <a:prstGeom prst="rect">
            <a:avLst/>
          </a:prstGeom>
          <a:noFill/>
          <a:ln w="9525">
            <a:noFill/>
          </a:ln>
        </p:spPr>
        <p:txBody>
          <a:bodyPr anchor="t" anchorCtr="0">
            <a:spAutoFit/>
          </a:bodyPr>
          <a:lstStyle/>
          <a:p>
            <a:pPr algn="just">
              <a:lnSpc>
                <a:spcPct val="150000"/>
              </a:lnSpc>
              <a:spcBef>
                <a:spcPct val="20000"/>
              </a:spcBef>
            </a:pPr>
            <a:r>
              <a:rPr lang="en-US" altLang="zh-CN" sz="2800" b="1" dirty="0">
                <a:latin typeface="Times New Roman" panose="02020603050405020304" pitchFamily="18" charset="0"/>
              </a:rPr>
              <a:t>The Influence of the Axial age </a:t>
            </a:r>
            <a:endParaRPr lang="en-US" altLang="zh-CN" sz="2800" b="1" dirty="0">
              <a:latin typeface="Times New Roman" panose="02020603050405020304" pitchFamily="18" charset="0"/>
            </a:endParaRPr>
          </a:p>
          <a:p>
            <a:pPr algn="just">
              <a:lnSpc>
                <a:spcPct val="150000"/>
              </a:lnSpc>
              <a:spcBef>
                <a:spcPct val="20000"/>
              </a:spcBef>
            </a:pPr>
            <a:r>
              <a:rPr lang="en-US" altLang="zh-CN" sz="2800" dirty="0">
                <a:latin typeface="Times New Roman" panose="02020603050405020304" pitchFamily="18" charset="0"/>
              </a:rPr>
              <a:t>It has such great influences that the Confucianism has influenced Chinese people in many aspects, although many people do not know anything about </a:t>
            </a:r>
            <a:r>
              <a:rPr lang="en-US" altLang="zh-CN" sz="2800" b="1" i="1" dirty="0">
                <a:latin typeface="Times New Roman" panose="02020603050405020304" pitchFamily="18" charset="0"/>
              </a:rPr>
              <a:t>Analects</a:t>
            </a:r>
            <a:r>
              <a:rPr lang="en-US" altLang="zh-CN" sz="2800" dirty="0">
                <a:latin typeface="Times New Roman" panose="02020603050405020304" pitchFamily="18" charset="0"/>
              </a:rPr>
              <a:t>, or even the major thinkers of Confucian tradition, but </a:t>
            </a:r>
            <a:r>
              <a:rPr lang="en-US" altLang="zh-CN" sz="2800" u="sng" dirty="0">
                <a:latin typeface="Times New Roman" panose="02020603050405020304" pitchFamily="18" charset="0"/>
              </a:rPr>
              <a:t>they act in a way that is not only compatible with but in a way influenced deeply</a:t>
            </a:r>
            <a:r>
              <a:rPr lang="en-US" altLang="zh-CN" sz="2800" dirty="0">
                <a:latin typeface="Times New Roman" panose="02020603050405020304" pitchFamily="18" charset="0"/>
              </a:rPr>
              <a:t> by the Confucian ideas.</a:t>
            </a:r>
            <a:endParaRPr lang="en-US" altLang="zh-CN" sz="2800" dirty="0">
              <a:latin typeface="Times New Roman" panose="02020603050405020304" pitchFamily="18" charset="0"/>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TextBox 7"/>
          <p:cNvSpPr txBox="1"/>
          <p:nvPr/>
        </p:nvSpPr>
        <p:spPr>
          <a:xfrm>
            <a:off x="2227263" y="836613"/>
            <a:ext cx="7921625" cy="5691505"/>
          </a:xfrm>
          <a:prstGeom prst="rect">
            <a:avLst/>
          </a:prstGeom>
          <a:noFill/>
          <a:ln w="9525">
            <a:noFill/>
          </a:ln>
        </p:spPr>
        <p:txBody>
          <a:bodyPr anchor="t" anchorCtr="0">
            <a:spAutoFit/>
          </a:bodyPr>
          <a:lstStyle/>
          <a:p>
            <a:pPr marL="514350" indent="-514350" algn="just">
              <a:lnSpc>
                <a:spcPct val="150000"/>
              </a:lnSpc>
              <a:spcBef>
                <a:spcPct val="20000"/>
              </a:spcBef>
              <a:buClrTx/>
              <a:buFontTx/>
              <a:buAutoNum type="circleNumDbPlain"/>
            </a:pPr>
            <a:r>
              <a:rPr lang="en-US" altLang="zh-CN" sz="2800" dirty="0">
                <a:latin typeface="Times New Roman" panose="02020603050405020304" pitchFamily="18" charset="0"/>
              </a:rPr>
              <a:t>Long-lasting friendship based on trust;     </a:t>
            </a:r>
            <a:r>
              <a:rPr lang="en-US" altLang="zh-CN" sz="2800" dirty="0">
                <a:solidFill>
                  <a:srgbClr val="FF0000"/>
                </a:solidFill>
                <a:latin typeface="Times New Roman" panose="02020603050405020304" pitchFamily="18" charset="0"/>
              </a:rPr>
              <a:t>(P.39)</a:t>
            </a:r>
            <a:endParaRPr lang="en-US" altLang="zh-CN" sz="2800" dirty="0">
              <a:solidFill>
                <a:srgbClr val="FF0000"/>
              </a:solidFill>
              <a:latin typeface="Times New Roman" panose="02020603050405020304" pitchFamily="18" charset="0"/>
            </a:endParaRPr>
          </a:p>
          <a:p>
            <a:pPr marL="514350" indent="-514350" algn="just">
              <a:lnSpc>
                <a:spcPct val="150000"/>
              </a:lnSpc>
              <a:spcBef>
                <a:spcPct val="20000"/>
              </a:spcBef>
              <a:buClrTx/>
              <a:buFontTx/>
              <a:buAutoNum type="circleNumDbPlain"/>
            </a:pPr>
            <a:r>
              <a:rPr lang="en-US" altLang="zh-CN" sz="2800" dirty="0">
                <a:latin typeface="Times New Roman" panose="02020603050405020304" pitchFamily="18" charset="0"/>
              </a:rPr>
              <a:t>Harmonious than conflicting;</a:t>
            </a:r>
            <a:endParaRPr lang="en-US" altLang="zh-CN" sz="2800" dirty="0">
              <a:latin typeface="Times New Roman" panose="02020603050405020304" pitchFamily="18" charset="0"/>
            </a:endParaRPr>
          </a:p>
          <a:p>
            <a:pPr marL="514350" indent="-514350" algn="just">
              <a:lnSpc>
                <a:spcPct val="150000"/>
              </a:lnSpc>
              <a:spcBef>
                <a:spcPct val="20000"/>
              </a:spcBef>
              <a:buClrTx/>
              <a:buFontTx/>
              <a:buAutoNum type="circleNumDbPlain"/>
            </a:pPr>
            <a:r>
              <a:rPr lang="en-US" altLang="zh-CN" sz="2800" dirty="0">
                <a:latin typeface="Times New Roman" panose="02020603050405020304" pitchFamily="18" charset="0"/>
              </a:rPr>
              <a:t>Well-being of a family;</a:t>
            </a:r>
            <a:endParaRPr lang="en-US" altLang="zh-CN" sz="2800" dirty="0">
              <a:latin typeface="Times New Roman" panose="02020603050405020304" pitchFamily="18" charset="0"/>
            </a:endParaRPr>
          </a:p>
          <a:p>
            <a:pPr marL="514350" indent="-514350" algn="just">
              <a:lnSpc>
                <a:spcPct val="150000"/>
              </a:lnSpc>
              <a:spcBef>
                <a:spcPct val="20000"/>
              </a:spcBef>
              <a:buClrTx/>
              <a:buFontTx/>
              <a:buAutoNum type="circleNumDbPlain"/>
            </a:pPr>
            <a:r>
              <a:rPr lang="en-US" altLang="zh-CN" sz="2800" dirty="0">
                <a:latin typeface="Times New Roman" panose="02020603050405020304" pitchFamily="18" charset="0"/>
              </a:rPr>
              <a:t>Being modest than arrogant;</a:t>
            </a:r>
            <a:endParaRPr lang="en-US" altLang="zh-CN" sz="2800" dirty="0">
              <a:latin typeface="Times New Roman" panose="02020603050405020304" pitchFamily="18" charset="0"/>
            </a:endParaRPr>
          </a:p>
          <a:p>
            <a:pPr marL="514350" indent="-514350" algn="just">
              <a:lnSpc>
                <a:spcPct val="150000"/>
              </a:lnSpc>
              <a:spcBef>
                <a:spcPct val="20000"/>
              </a:spcBef>
              <a:buClrTx/>
              <a:buFontTx/>
              <a:buAutoNum type="circleNumDbPlain"/>
            </a:pPr>
            <a:r>
              <a:rPr lang="en-US" altLang="zh-CN" sz="2800" dirty="0">
                <a:latin typeface="Times New Roman" panose="02020603050405020304" pitchFamily="18" charset="0"/>
              </a:rPr>
              <a:t>cultivating one's moral character, putting one's own house in order, running the country well and letting peace prevail on earth</a:t>
            </a:r>
            <a:endParaRPr lang="en-US" altLang="zh-CN" sz="2800" dirty="0">
              <a:latin typeface="Times New Roman" panose="02020603050405020304" pitchFamily="18" charset="0"/>
            </a:endParaRPr>
          </a:p>
          <a:p>
            <a:pPr marL="514350" indent="-514350" algn="just">
              <a:lnSpc>
                <a:spcPct val="150000"/>
              </a:lnSpc>
              <a:spcBef>
                <a:spcPct val="20000"/>
              </a:spcBef>
              <a:buNone/>
            </a:pPr>
            <a:endParaRPr lang="en-US" altLang="zh-CN" sz="2800" dirty="0">
              <a:latin typeface="Times New Roman" panose="02020603050405020304" pitchFamily="18" charset="0"/>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Rectangle 2"/>
          <p:cNvSpPr>
            <a:spLocks noGrp="1"/>
          </p:cNvSpPr>
          <p:nvPr>
            <p:ph type="title"/>
          </p:nvPr>
        </p:nvSpPr>
        <p:spPr>
          <a:xfrm>
            <a:off x="1847850" y="285750"/>
            <a:ext cx="8496300" cy="563563"/>
          </a:xfrm>
          <a:solidFill>
            <a:schemeClr val="bg1"/>
          </a:solidFill>
        </p:spPr>
        <p:txBody>
          <a:bodyPr vert="horz" wrap="square" lIns="91440" tIns="45720" rIns="91440" bIns="45720" anchor="ctr" anchorCtr="0"/>
          <a:lstStyle/>
          <a:p>
            <a:r>
              <a:rPr lang="en-US" altLang="zh-CN" sz="2800" dirty="0">
                <a:solidFill>
                  <a:srgbClr val="FF0000"/>
                </a:solidFill>
                <a:latin typeface="Times New Roman" panose="02020603050405020304" pitchFamily="18" charset="0"/>
                <a:ea typeface="宋体" panose="02010600030101010101" pitchFamily="2" charset="-122"/>
              </a:rPr>
              <a:t>Review:</a:t>
            </a:r>
            <a:r>
              <a:rPr lang="en-US" altLang="zh-CN" sz="2800" dirty="0">
                <a:solidFill>
                  <a:schemeClr val="tx1"/>
                </a:solidFill>
                <a:latin typeface="Times New Roman" panose="02020603050405020304" pitchFamily="18" charset="0"/>
                <a:ea typeface="宋体" panose="02010600030101010101" pitchFamily="2" charset="-122"/>
              </a:rPr>
              <a:t> The Axial Age  </a:t>
            </a:r>
            <a:r>
              <a:rPr lang="en-US" altLang="zh-CN" sz="2800" dirty="0">
                <a:solidFill>
                  <a:srgbClr val="FF0000"/>
                </a:solidFill>
                <a:latin typeface="Times New Roman" panose="02020603050405020304" pitchFamily="18" charset="0"/>
                <a:ea typeface="宋体" panose="02010600030101010101" pitchFamily="2" charset="-122"/>
              </a:rPr>
              <a:t>P.37</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302082" name="Rectangle 3"/>
          <p:cNvSpPr>
            <a:spLocks noGrp="1"/>
          </p:cNvSpPr>
          <p:nvPr>
            <p:ph idx="1"/>
          </p:nvPr>
        </p:nvSpPr>
        <p:spPr>
          <a:xfrm>
            <a:off x="1847850" y="1530350"/>
            <a:ext cx="8382000" cy="2052638"/>
          </a:xfrm>
          <a:solidFill>
            <a:schemeClr val="bg1"/>
          </a:solidFill>
        </p:spPr>
        <p:txBody>
          <a:bodyPr vert="horz" wrap="square" lIns="91440" tIns="45720" rIns="91440" bIns="45720" anchor="t" anchorCtr="0"/>
          <a:lstStyle/>
          <a:p>
            <a:pPr marL="514350" indent="-514350">
              <a:lnSpc>
                <a:spcPct val="150000"/>
              </a:lnSpc>
              <a:buFont typeface="Arial" panose="020B0604020202020204" pitchFamily="34" charset="0"/>
              <a:buAutoNum type="circleNumDbPlain"/>
            </a:pPr>
            <a:r>
              <a:rPr lang="en-US" altLang="zh-CN" b="0" dirty="0">
                <a:latin typeface="Times New Roman" panose="02020603050405020304" pitchFamily="18" charset="0"/>
                <a:ea typeface="宋体" panose="02010600030101010101" pitchFamily="2" charset="-122"/>
              </a:rPr>
              <a:t>What is the Axial Age? </a:t>
            </a:r>
            <a:endParaRPr lang="en-US" altLang="zh-CN" b="0" dirty="0">
              <a:latin typeface="Times New Roman" panose="02020603050405020304" pitchFamily="18" charset="0"/>
              <a:ea typeface="宋体" panose="02010600030101010101" pitchFamily="2" charset="-122"/>
            </a:endParaRPr>
          </a:p>
          <a:p>
            <a:pPr marL="514350" indent="-514350">
              <a:lnSpc>
                <a:spcPct val="150000"/>
              </a:lnSpc>
              <a:buFont typeface="Arial" panose="020B0604020202020204" pitchFamily="34" charset="0"/>
              <a:buAutoNum type="circleNumDbPlain"/>
            </a:pPr>
            <a:r>
              <a:rPr lang="en-US" altLang="zh-CN" b="0" dirty="0">
                <a:latin typeface="Times New Roman" panose="02020603050405020304" pitchFamily="18" charset="0"/>
                <a:ea typeface="宋体" panose="02010600030101010101" pitchFamily="2" charset="-122"/>
              </a:rPr>
              <a:t>Which time period does it refer to?</a:t>
            </a:r>
            <a:endParaRPr lang="en-US" altLang="zh-CN" b="0" dirty="0">
              <a:latin typeface="Times New Roman" panose="02020603050405020304" pitchFamily="18" charset="0"/>
              <a:ea typeface="宋体" panose="02010600030101010101" pitchFamily="2" charset="-122"/>
            </a:endParaRPr>
          </a:p>
          <a:p>
            <a:pPr marL="514350" indent="-514350">
              <a:lnSpc>
                <a:spcPct val="150000"/>
              </a:lnSpc>
              <a:buFont typeface="Arial" panose="020B0604020202020204" pitchFamily="34" charset="0"/>
              <a:buAutoNum type="circleNumDbPlain"/>
            </a:pPr>
            <a:r>
              <a:rPr lang="en-US" altLang="zh-CN" b="0" dirty="0">
                <a:latin typeface="Times New Roman" panose="02020603050405020304" pitchFamily="18" charset="0"/>
                <a:ea typeface="宋体" panose="02010600030101010101" pitchFamily="2" charset="-122"/>
              </a:rPr>
              <a:t>Why do we call it the Axial Age?</a:t>
            </a:r>
            <a:endParaRPr lang="en-US" altLang="zh-CN" b="0"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Rectangle 3"/>
          <p:cNvSpPr>
            <a:spLocks noGrp="1"/>
          </p:cNvSpPr>
          <p:nvPr>
            <p:ph type="body" idx="4294967295"/>
          </p:nvPr>
        </p:nvSpPr>
        <p:spPr>
          <a:xfrm>
            <a:off x="911860" y="692785"/>
            <a:ext cx="10178415" cy="4530725"/>
          </a:xfrm>
        </p:spPr>
        <p:txBody>
          <a:bodyPr vert="horz" wrap="square" lIns="91440" tIns="45720" rIns="91440" bIns="45720" anchor="t" anchorCtr="0"/>
          <a:lstStyle/>
          <a:p>
            <a:pPr eaLnBrk="1" hangingPunct="1">
              <a:lnSpc>
                <a:spcPct val="150000"/>
              </a:lnSpc>
              <a:buNone/>
            </a:pPr>
            <a:r>
              <a:rPr lang="en-US" altLang="zh-CN" dirty="0">
                <a:solidFill>
                  <a:srgbClr val="FF0000"/>
                </a:solidFill>
                <a:latin typeface="Times New Roman" panose="02020603050405020304" pitchFamily="18" charset="0"/>
                <a:ea typeface="宋体" panose="02010600030101010101" pitchFamily="2" charset="-122"/>
              </a:rPr>
              <a:t>Warm-up</a:t>
            </a:r>
            <a:endParaRPr lang="en-US" altLang="zh-CN" dirty="0">
              <a:solidFill>
                <a:srgbClr val="FF0000"/>
              </a:solidFill>
              <a:latin typeface="Times New Roman" panose="02020603050405020304" pitchFamily="18" charset="0"/>
              <a:ea typeface="宋体" panose="02010600030101010101" pitchFamily="2" charset="-122"/>
            </a:endParaRPr>
          </a:p>
          <a:p>
            <a:pPr eaLnBrk="1" hangingPunct="1">
              <a:lnSpc>
                <a:spcPct val="150000"/>
              </a:lnSpc>
              <a:buNone/>
            </a:pPr>
            <a:endParaRPr lang="en-US" altLang="zh-CN" dirty="0">
              <a:latin typeface="Times New Roman" panose="02020603050405020304" pitchFamily="18" charset="0"/>
              <a:ea typeface="宋体" panose="02010600030101010101" pitchFamily="2" charset="-122"/>
            </a:endParaRPr>
          </a:p>
          <a:p>
            <a:pPr algn="just" eaLnBrk="1" hangingPunct="1">
              <a:lnSpc>
                <a:spcPct val="150000"/>
              </a:lnSpc>
            </a:pPr>
            <a:r>
              <a:rPr lang="en-US" altLang="zh-CN" dirty="0">
                <a:latin typeface="Times New Roman" panose="02020603050405020304" pitchFamily="18" charset="0"/>
                <a:ea typeface="宋体" panose="02010600030101010101" pitchFamily="2" charset="-122"/>
              </a:rPr>
              <a:t>Read </a:t>
            </a:r>
            <a:r>
              <a:rPr lang="en-US" altLang="zh-CN" dirty="0">
                <a:solidFill>
                  <a:srgbClr val="FF0000"/>
                </a:solidFill>
                <a:latin typeface="Times New Roman" panose="02020603050405020304" pitchFamily="18" charset="0"/>
                <a:ea typeface="宋体" panose="02010600030101010101" pitchFamily="2" charset="-122"/>
              </a:rPr>
              <a:t>Case A on Page 35</a:t>
            </a:r>
            <a:r>
              <a:rPr lang="en-US" altLang="zh-CN" dirty="0">
                <a:latin typeface="Times New Roman" panose="02020603050405020304" pitchFamily="18" charset="0"/>
                <a:ea typeface="宋体" panose="02010600030101010101" pitchFamily="2" charset="-122"/>
              </a:rPr>
              <a:t> and discuss with your group members </a:t>
            </a:r>
            <a:r>
              <a:rPr lang="en-US" altLang="zh-CN" u="sng" dirty="0">
                <a:latin typeface="Times New Roman" panose="02020603050405020304" pitchFamily="18" charset="0"/>
                <a:ea typeface="宋体" panose="02010600030101010101" pitchFamily="2" charset="-122"/>
              </a:rPr>
              <a:t>why the husband and wife behaved differently</a:t>
            </a:r>
            <a:r>
              <a:rPr lang="en-US" altLang="zh-CN" dirty="0">
                <a:latin typeface="Times New Roman" panose="02020603050405020304" pitchFamily="18" charset="0"/>
                <a:ea typeface="宋体" panose="02010600030101010101" pitchFamily="2" charset="-122"/>
              </a:rPr>
              <a:t>? Can you explain from the perspective of </a:t>
            </a:r>
            <a:r>
              <a:rPr lang="en-US" altLang="zh-CN" dirty="0">
                <a:solidFill>
                  <a:srgbClr val="FF0000"/>
                </a:solidFill>
                <a:latin typeface="Times New Roman" panose="02020603050405020304" pitchFamily="18" charset="0"/>
                <a:ea typeface="宋体" panose="02010600030101010101" pitchFamily="2" charset="-122"/>
              </a:rPr>
              <a:t>values</a:t>
            </a:r>
            <a:r>
              <a:rPr lang="en-US" altLang="zh-CN"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2"/>
          <p:cNvSpPr>
            <a:spLocks noGrp="1"/>
          </p:cNvSpPr>
          <p:nvPr>
            <p:ph type="title"/>
          </p:nvPr>
        </p:nvSpPr>
        <p:spPr>
          <a:xfrm>
            <a:off x="1847850" y="285750"/>
            <a:ext cx="8496300" cy="563563"/>
          </a:xfrm>
          <a:solidFill>
            <a:schemeClr val="bg1"/>
          </a:solidFill>
        </p:spPr>
        <p:txBody>
          <a:bodyPr vert="horz" wrap="square" lIns="91440" tIns="45720" rIns="91440" bIns="45720" anchor="ctr" anchorCtr="0"/>
          <a:lstStyle/>
          <a:p>
            <a:r>
              <a:rPr lang="en-US" altLang="zh-CN" sz="2800" dirty="0">
                <a:solidFill>
                  <a:schemeClr val="tx1"/>
                </a:solidFill>
                <a:latin typeface="Times New Roman" panose="02020603050405020304" pitchFamily="18" charset="0"/>
                <a:ea typeface="宋体" panose="02010600030101010101" pitchFamily="2" charset="-122"/>
              </a:rPr>
              <a:t>Review:  The Axial Age</a:t>
            </a:r>
            <a:endParaRPr lang="en-US" altLang="zh-CN" sz="2800" dirty="0">
              <a:solidFill>
                <a:schemeClr val="tx1"/>
              </a:solidFill>
              <a:latin typeface="Times New Roman" panose="02020603050405020304" pitchFamily="18" charset="0"/>
              <a:ea typeface="宋体" panose="02010600030101010101" pitchFamily="2" charset="-122"/>
            </a:endParaRPr>
          </a:p>
        </p:txBody>
      </p:sp>
      <p:sp>
        <p:nvSpPr>
          <p:cNvPr id="285698" name="Rectangle 3"/>
          <p:cNvSpPr>
            <a:spLocks noGrp="1"/>
          </p:cNvSpPr>
          <p:nvPr>
            <p:ph idx="1"/>
          </p:nvPr>
        </p:nvSpPr>
        <p:spPr>
          <a:xfrm>
            <a:off x="733425" y="1052830"/>
            <a:ext cx="10369550" cy="5105400"/>
          </a:xfrm>
          <a:solidFill>
            <a:schemeClr val="bg1"/>
          </a:solidFill>
        </p:spPr>
        <p:txBody>
          <a:bodyPr vert="horz" wrap="square" lIns="91440" tIns="45720" rIns="91440" bIns="45720" anchor="t" anchorCtr="0"/>
          <a:lstStyle/>
          <a:p>
            <a:pPr>
              <a:lnSpc>
                <a:spcPct val="150000"/>
              </a:lnSpc>
            </a:pPr>
            <a:r>
              <a:rPr lang="en-US" altLang="zh-CN" b="0" dirty="0">
                <a:solidFill>
                  <a:srgbClr val="FF0000"/>
                </a:solidFill>
                <a:latin typeface="Times New Roman" panose="02020603050405020304" pitchFamily="18" charset="0"/>
                <a:ea typeface="宋体" panose="02010600030101010101" pitchFamily="2" charset="-122"/>
              </a:rPr>
              <a:t>The Axial Age </a:t>
            </a:r>
            <a:r>
              <a:rPr lang="en-US" altLang="zh-CN" b="0" dirty="0">
                <a:latin typeface="Times New Roman" panose="02020603050405020304" pitchFamily="18" charset="0"/>
                <a:ea typeface="宋体" panose="02010600030101010101" pitchFamily="2" charset="-122"/>
              </a:rPr>
              <a:t>is a historical period from </a:t>
            </a:r>
            <a:r>
              <a:rPr lang="en-US" altLang="zh-CN" b="0" dirty="0">
                <a:solidFill>
                  <a:srgbClr val="FF0000"/>
                </a:solidFill>
                <a:latin typeface="Times New Roman" panose="02020603050405020304" pitchFamily="18" charset="0"/>
                <a:ea typeface="宋体" panose="02010600030101010101" pitchFamily="2" charset="-122"/>
              </a:rPr>
              <a:t>_____________</a:t>
            </a:r>
            <a:r>
              <a:rPr lang="en-US" altLang="zh-CN" b="0" dirty="0">
                <a:latin typeface="Times New Roman" panose="02020603050405020304" pitchFamily="18" charset="0"/>
                <a:ea typeface="宋体" panose="02010600030101010101" pitchFamily="2" charset="-122"/>
              </a:rPr>
              <a:t> during which </a:t>
            </a:r>
            <a:r>
              <a:rPr lang="en-US" altLang="zh-CN" b="0" dirty="0">
                <a:latin typeface="Times New Roman" panose="02020603050405020304" pitchFamily="18" charset="0"/>
                <a:ea typeface="宋体" panose="02010600030101010101" pitchFamily="2" charset="-122"/>
              </a:rPr>
              <a:t>the same intensity of ______ appeared almost simultaneously in the Eastern and Western World.</a:t>
            </a:r>
            <a:endParaRPr lang="en-US" altLang="zh-CN" b="0" dirty="0">
              <a:latin typeface="Times New Roman" panose="02020603050405020304" pitchFamily="18" charset="0"/>
              <a:ea typeface="宋体" panose="02010600030101010101" pitchFamily="2" charset="-122"/>
            </a:endParaRPr>
          </a:p>
          <a:p>
            <a:pPr>
              <a:lnSpc>
                <a:spcPct val="150000"/>
              </a:lnSpc>
            </a:pPr>
            <a:r>
              <a:rPr lang="zh-CN" altLang="en-US" b="0" dirty="0">
                <a:latin typeface="Times New Roman" panose="02020603050405020304" pitchFamily="18" charset="0"/>
                <a:ea typeface="宋体" panose="02010600030101010101" pitchFamily="2" charset="-122"/>
              </a:rPr>
              <a:t>“轴心时代”或“轴心期</a:t>
            </a:r>
            <a:r>
              <a:rPr lang="en-US" altLang="zh-CN" b="0" dirty="0">
                <a:latin typeface="Times New Roman" panose="02020603050405020304" pitchFamily="18" charset="0"/>
                <a:ea typeface="宋体" panose="02010600030101010101" pitchFamily="2" charset="-122"/>
              </a:rPr>
              <a:t>"</a:t>
            </a:r>
            <a:r>
              <a:rPr lang="zh-CN" altLang="en-US" b="0" dirty="0">
                <a:latin typeface="Times New Roman" panose="02020603050405020304" pitchFamily="18" charset="0"/>
                <a:ea typeface="宋体" panose="02010600030101010101" pitchFamily="2" charset="-122"/>
              </a:rPr>
              <a:t>概念是德国思想家卡尔</a:t>
            </a:r>
            <a:r>
              <a:rPr lang="en-US" altLang="zh-CN" b="0" dirty="0">
                <a:latin typeface="Times New Roman" panose="02020603050405020304" pitchFamily="18" charset="0"/>
                <a:ea typeface="宋体" panose="02010600030101010101" pitchFamily="2" charset="-122"/>
              </a:rPr>
              <a:t>·</a:t>
            </a:r>
            <a:r>
              <a:rPr lang="zh-CN" altLang="en-US" b="0" dirty="0">
                <a:latin typeface="Times New Roman" panose="02020603050405020304" pitchFamily="18" charset="0"/>
                <a:ea typeface="宋体" panose="02010600030101010101" pitchFamily="2" charset="-122"/>
              </a:rPr>
              <a:t>雅斯贝尔斯在</a:t>
            </a:r>
            <a:r>
              <a:rPr lang="en-US" altLang="zh-CN" b="0" dirty="0">
                <a:latin typeface="Times New Roman" panose="02020603050405020304" pitchFamily="18" charset="0"/>
                <a:ea typeface="宋体" panose="02010600030101010101" pitchFamily="2" charset="-122"/>
              </a:rPr>
              <a:t>《</a:t>
            </a:r>
            <a:r>
              <a:rPr lang="zh-CN" altLang="en-US" b="0" dirty="0">
                <a:latin typeface="Times New Roman" panose="02020603050405020304" pitchFamily="18" charset="0"/>
                <a:ea typeface="宋体" panose="02010600030101010101" pitchFamily="2" charset="-122"/>
              </a:rPr>
              <a:t>历史的起源与目标</a:t>
            </a:r>
            <a:r>
              <a:rPr lang="en-US" altLang="zh-CN" b="0" dirty="0">
                <a:latin typeface="Times New Roman" panose="02020603050405020304" pitchFamily="18" charset="0"/>
                <a:ea typeface="宋体" panose="02010600030101010101" pitchFamily="2" charset="-122"/>
              </a:rPr>
              <a:t>》</a:t>
            </a:r>
            <a:r>
              <a:rPr lang="zh-CN" altLang="en-US" b="0" dirty="0">
                <a:latin typeface="Times New Roman" panose="02020603050405020304" pitchFamily="18" charset="0"/>
                <a:ea typeface="宋体" panose="02010600030101010101" pitchFamily="2" charset="-122"/>
              </a:rPr>
              <a:t>一书中明确提出的一个跨文化研究的概念，用以指称公元前</a:t>
            </a:r>
            <a:r>
              <a:rPr lang="en-US" altLang="zh-CN" b="0" dirty="0">
                <a:latin typeface="Times New Roman" panose="02020603050405020304" pitchFamily="18" charset="0"/>
                <a:ea typeface="宋体" panose="02010600030101010101" pitchFamily="2" charset="-122"/>
              </a:rPr>
              <a:t>500</a:t>
            </a:r>
            <a:r>
              <a:rPr lang="zh-CN" altLang="en-US" b="0" dirty="0">
                <a:latin typeface="Times New Roman" panose="02020603050405020304" pitchFamily="18" charset="0"/>
                <a:ea typeface="宋体" panose="02010600030101010101" pitchFamily="2" charset="-122"/>
              </a:rPr>
              <a:t>年前后即</a:t>
            </a:r>
            <a:r>
              <a:rPr lang="zh-CN" altLang="en-US" b="0" dirty="0">
                <a:solidFill>
                  <a:srgbClr val="FF0000"/>
                </a:solidFill>
                <a:latin typeface="Times New Roman" panose="02020603050405020304" pitchFamily="18" charset="0"/>
                <a:ea typeface="宋体" panose="02010600030101010101" pitchFamily="2" charset="-122"/>
              </a:rPr>
              <a:t>公元前</a:t>
            </a:r>
            <a:r>
              <a:rPr lang="en-US" altLang="zh-CN" b="0" dirty="0">
                <a:solidFill>
                  <a:srgbClr val="FF0000"/>
                </a:solidFill>
                <a:latin typeface="Times New Roman" panose="02020603050405020304" pitchFamily="18" charset="0"/>
                <a:ea typeface="宋体" panose="02010600030101010101" pitchFamily="2" charset="-122"/>
              </a:rPr>
              <a:t>800</a:t>
            </a:r>
            <a:r>
              <a:rPr lang="zh-CN" altLang="en-US" b="0" dirty="0">
                <a:solidFill>
                  <a:srgbClr val="FF0000"/>
                </a:solidFill>
                <a:latin typeface="Times New Roman" panose="02020603050405020304" pitchFamily="18" charset="0"/>
                <a:ea typeface="宋体" panose="02010600030101010101" pitchFamily="2" charset="-122"/>
              </a:rPr>
              <a:t>年至公元前</a:t>
            </a:r>
            <a:r>
              <a:rPr lang="en-US" altLang="zh-CN" b="0" dirty="0">
                <a:solidFill>
                  <a:srgbClr val="FF0000"/>
                </a:solidFill>
                <a:latin typeface="Times New Roman" panose="02020603050405020304" pitchFamily="18" charset="0"/>
                <a:ea typeface="宋体" panose="02010600030101010101" pitchFamily="2" charset="-122"/>
              </a:rPr>
              <a:t>200</a:t>
            </a:r>
            <a:r>
              <a:rPr lang="zh-CN" altLang="en-US" b="0" dirty="0">
                <a:solidFill>
                  <a:srgbClr val="FF0000"/>
                </a:solidFill>
                <a:latin typeface="Times New Roman" panose="02020603050405020304" pitchFamily="18" charset="0"/>
                <a:ea typeface="宋体" panose="02010600030101010101" pitchFamily="2" charset="-122"/>
              </a:rPr>
              <a:t>年</a:t>
            </a:r>
            <a:r>
              <a:rPr lang="zh-CN" altLang="en-US" b="0" dirty="0">
                <a:latin typeface="Times New Roman" panose="02020603050405020304" pitchFamily="18" charset="0"/>
                <a:ea typeface="宋体" panose="02010600030101010101" pitchFamily="2" charset="-122"/>
              </a:rPr>
              <a:t>间同时出现在</a:t>
            </a:r>
            <a:r>
              <a:rPr lang="zh-CN" altLang="en-US" b="0" dirty="0">
                <a:solidFill>
                  <a:srgbClr val="FF0000"/>
                </a:solidFill>
                <a:latin typeface="Times New Roman" panose="02020603050405020304" pitchFamily="18" charset="0"/>
                <a:ea typeface="宋体" panose="02010600030101010101" pitchFamily="2" charset="-122"/>
              </a:rPr>
              <a:t>中国、西方和印度</a:t>
            </a:r>
            <a:r>
              <a:rPr lang="zh-CN" altLang="en-US" b="0" dirty="0">
                <a:latin typeface="Times New Roman" panose="02020603050405020304" pitchFamily="18" charset="0"/>
                <a:ea typeface="宋体" panose="02010600030101010101" pitchFamily="2" charset="-122"/>
              </a:rPr>
              <a:t>等地区的文化突破现象。</a:t>
            </a:r>
            <a:endParaRPr lang="en-US" altLang="zh-CN" b="0"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2"/>
          <p:cNvSpPr>
            <a:spLocks noGrp="1"/>
          </p:cNvSpPr>
          <p:nvPr>
            <p:ph type="title"/>
          </p:nvPr>
        </p:nvSpPr>
        <p:spPr>
          <a:xfrm>
            <a:off x="1847850" y="285750"/>
            <a:ext cx="8496300" cy="563563"/>
          </a:xfrm>
          <a:solidFill>
            <a:schemeClr val="bg1"/>
          </a:solidFill>
        </p:spPr>
        <p:txBody>
          <a:bodyPr vert="horz" wrap="square" lIns="91440" tIns="45720" rIns="91440" bIns="45720" anchor="ctr" anchorCtr="0"/>
          <a:lstStyle/>
          <a:p>
            <a:r>
              <a:rPr lang="en-US" altLang="zh-CN" sz="2800" dirty="0">
                <a:solidFill>
                  <a:schemeClr val="tx1"/>
                </a:solidFill>
                <a:latin typeface="Times New Roman" panose="02020603050405020304" pitchFamily="18" charset="0"/>
                <a:ea typeface="宋体" panose="02010600030101010101" pitchFamily="2" charset="-122"/>
              </a:rPr>
              <a:t>The Axial Age</a:t>
            </a:r>
            <a:endParaRPr lang="en-US" altLang="zh-CN" sz="2800" dirty="0">
              <a:solidFill>
                <a:schemeClr val="tx1"/>
              </a:solidFill>
              <a:latin typeface="Times New Roman" panose="02020603050405020304" pitchFamily="18" charset="0"/>
              <a:ea typeface="宋体" panose="02010600030101010101" pitchFamily="2" charset="-122"/>
            </a:endParaRPr>
          </a:p>
        </p:txBody>
      </p:sp>
      <p:sp>
        <p:nvSpPr>
          <p:cNvPr id="285698" name="Rectangle 3"/>
          <p:cNvSpPr>
            <a:spLocks noGrp="1"/>
          </p:cNvSpPr>
          <p:nvPr>
            <p:ph idx="1"/>
          </p:nvPr>
        </p:nvSpPr>
        <p:spPr>
          <a:xfrm>
            <a:off x="733425" y="1052830"/>
            <a:ext cx="10369550" cy="5105400"/>
          </a:xfrm>
          <a:solidFill>
            <a:schemeClr val="bg1"/>
          </a:solidFill>
        </p:spPr>
        <p:txBody>
          <a:bodyPr vert="horz" wrap="square" lIns="91440" tIns="45720" rIns="91440" bIns="45720" anchor="t" anchorCtr="0"/>
          <a:lstStyle/>
          <a:p>
            <a:pPr>
              <a:lnSpc>
                <a:spcPct val="150000"/>
              </a:lnSpc>
            </a:pPr>
            <a:r>
              <a:rPr lang="en-US" altLang="zh-CN" b="0" dirty="0">
                <a:solidFill>
                  <a:srgbClr val="FF0000"/>
                </a:solidFill>
                <a:latin typeface="Times New Roman" panose="02020603050405020304" pitchFamily="18" charset="0"/>
                <a:ea typeface="宋体" panose="02010600030101010101" pitchFamily="2" charset="-122"/>
              </a:rPr>
              <a:t>The Axial Age </a:t>
            </a:r>
            <a:r>
              <a:rPr lang="en-US" altLang="zh-CN" b="0" dirty="0">
                <a:latin typeface="Times New Roman" panose="02020603050405020304" pitchFamily="18" charset="0"/>
                <a:ea typeface="宋体" panose="02010600030101010101" pitchFamily="2" charset="-122"/>
              </a:rPr>
              <a:t>is a historical period from </a:t>
            </a:r>
            <a:r>
              <a:rPr lang="en-US" altLang="zh-CN" b="0" u="sng" dirty="0">
                <a:solidFill>
                  <a:schemeClr val="tx1"/>
                </a:solidFill>
                <a:highlight>
                  <a:srgbClr val="00FFFF"/>
                </a:highlight>
                <a:latin typeface="Times New Roman" panose="02020603050405020304" pitchFamily="18" charset="0"/>
                <a:ea typeface="宋体" panose="02010600030101010101" pitchFamily="2" charset="-122"/>
              </a:rPr>
              <a:t>800BC to 200BC</a:t>
            </a:r>
            <a:r>
              <a:rPr lang="en-US" altLang="zh-CN" b="0" dirty="0">
                <a:solidFill>
                  <a:srgbClr val="FF0000"/>
                </a:solidFill>
                <a:latin typeface="Times New Roman" panose="02020603050405020304" pitchFamily="18" charset="0"/>
                <a:ea typeface="宋体" panose="02010600030101010101" pitchFamily="2" charset="-122"/>
              </a:rPr>
              <a:t>  </a:t>
            </a:r>
            <a:r>
              <a:rPr lang="en-US" altLang="zh-CN" b="0" dirty="0">
                <a:latin typeface="Times New Roman" panose="02020603050405020304" pitchFamily="18" charset="0"/>
                <a:ea typeface="宋体" panose="02010600030101010101" pitchFamily="2" charset="-122"/>
                <a:sym typeface="+mn-ea"/>
              </a:rPr>
              <a:t>during which the same intensity of </a:t>
            </a:r>
            <a:r>
              <a:rPr lang="en-US" altLang="zh-CN" b="0" u="sng" dirty="0">
                <a:highlight>
                  <a:srgbClr val="00FFFF"/>
                </a:highlight>
                <a:latin typeface="Times New Roman" panose="02020603050405020304" pitchFamily="18" charset="0"/>
                <a:ea typeface="宋体" panose="02010600030101010101" pitchFamily="2" charset="-122"/>
                <a:sym typeface="+mn-ea"/>
              </a:rPr>
              <a:t>thought</a:t>
            </a:r>
            <a:r>
              <a:rPr lang="en-US" altLang="zh-CN" b="0" dirty="0">
                <a:latin typeface="Times New Roman" panose="02020603050405020304" pitchFamily="18" charset="0"/>
                <a:ea typeface="宋体" panose="02010600030101010101" pitchFamily="2" charset="-122"/>
                <a:sym typeface="+mn-ea"/>
              </a:rPr>
              <a:t> appeared almost simultaneously in the Eastern and Western World.</a:t>
            </a:r>
            <a:endParaRPr lang="en-US" altLang="zh-CN" b="0" dirty="0">
              <a:latin typeface="Times New Roman" panose="02020603050405020304" pitchFamily="18" charset="0"/>
              <a:ea typeface="宋体" panose="02010600030101010101" pitchFamily="2" charset="-122"/>
            </a:endParaRPr>
          </a:p>
          <a:p>
            <a:pPr>
              <a:lnSpc>
                <a:spcPct val="150000"/>
              </a:lnSpc>
            </a:pPr>
            <a:r>
              <a:rPr lang="zh-CN" altLang="en-US" b="0" dirty="0">
                <a:latin typeface="Times New Roman" panose="02020603050405020304" pitchFamily="18" charset="0"/>
                <a:ea typeface="宋体" panose="02010600030101010101" pitchFamily="2" charset="-122"/>
              </a:rPr>
              <a:t>“轴心时代”或“轴心期</a:t>
            </a:r>
            <a:r>
              <a:rPr lang="en-US" altLang="zh-CN" b="0" dirty="0">
                <a:latin typeface="Times New Roman" panose="02020603050405020304" pitchFamily="18" charset="0"/>
                <a:ea typeface="宋体" panose="02010600030101010101" pitchFamily="2" charset="-122"/>
              </a:rPr>
              <a:t>"</a:t>
            </a:r>
            <a:r>
              <a:rPr lang="zh-CN" altLang="en-US" b="0" dirty="0">
                <a:latin typeface="Times New Roman" panose="02020603050405020304" pitchFamily="18" charset="0"/>
                <a:ea typeface="宋体" panose="02010600030101010101" pitchFamily="2" charset="-122"/>
              </a:rPr>
              <a:t>概念是德国思想家卡尔</a:t>
            </a:r>
            <a:r>
              <a:rPr lang="en-US" altLang="zh-CN" b="0" dirty="0">
                <a:latin typeface="Times New Roman" panose="02020603050405020304" pitchFamily="18" charset="0"/>
                <a:ea typeface="宋体" panose="02010600030101010101" pitchFamily="2" charset="-122"/>
              </a:rPr>
              <a:t>·</a:t>
            </a:r>
            <a:r>
              <a:rPr lang="zh-CN" altLang="en-US" b="0" dirty="0">
                <a:latin typeface="Times New Roman" panose="02020603050405020304" pitchFamily="18" charset="0"/>
                <a:ea typeface="宋体" panose="02010600030101010101" pitchFamily="2" charset="-122"/>
              </a:rPr>
              <a:t>雅斯贝尔斯在</a:t>
            </a:r>
            <a:r>
              <a:rPr lang="en-US" altLang="zh-CN" b="0" dirty="0">
                <a:latin typeface="Times New Roman" panose="02020603050405020304" pitchFamily="18" charset="0"/>
                <a:ea typeface="宋体" panose="02010600030101010101" pitchFamily="2" charset="-122"/>
              </a:rPr>
              <a:t>《</a:t>
            </a:r>
            <a:r>
              <a:rPr lang="zh-CN" altLang="en-US" b="0" dirty="0">
                <a:latin typeface="Times New Roman" panose="02020603050405020304" pitchFamily="18" charset="0"/>
                <a:ea typeface="宋体" panose="02010600030101010101" pitchFamily="2" charset="-122"/>
              </a:rPr>
              <a:t>历史的起源与目标</a:t>
            </a:r>
            <a:r>
              <a:rPr lang="en-US" altLang="zh-CN" b="0" dirty="0">
                <a:latin typeface="Times New Roman" panose="02020603050405020304" pitchFamily="18" charset="0"/>
                <a:ea typeface="宋体" panose="02010600030101010101" pitchFamily="2" charset="-122"/>
              </a:rPr>
              <a:t>》</a:t>
            </a:r>
            <a:r>
              <a:rPr lang="zh-CN" altLang="en-US" b="0" dirty="0">
                <a:latin typeface="Times New Roman" panose="02020603050405020304" pitchFamily="18" charset="0"/>
                <a:ea typeface="宋体" panose="02010600030101010101" pitchFamily="2" charset="-122"/>
              </a:rPr>
              <a:t>一书中明确提出的一个跨文化研究的概念，用以指称公元前</a:t>
            </a:r>
            <a:r>
              <a:rPr lang="en-US" altLang="zh-CN" b="0" dirty="0">
                <a:latin typeface="Times New Roman" panose="02020603050405020304" pitchFamily="18" charset="0"/>
                <a:ea typeface="宋体" panose="02010600030101010101" pitchFamily="2" charset="-122"/>
              </a:rPr>
              <a:t>500</a:t>
            </a:r>
            <a:r>
              <a:rPr lang="zh-CN" altLang="en-US" b="0" dirty="0">
                <a:latin typeface="Times New Roman" panose="02020603050405020304" pitchFamily="18" charset="0"/>
                <a:ea typeface="宋体" panose="02010600030101010101" pitchFamily="2" charset="-122"/>
              </a:rPr>
              <a:t>年前后即</a:t>
            </a:r>
            <a:r>
              <a:rPr lang="zh-CN" altLang="en-US" b="0" dirty="0">
                <a:solidFill>
                  <a:srgbClr val="FF0000"/>
                </a:solidFill>
                <a:latin typeface="Times New Roman" panose="02020603050405020304" pitchFamily="18" charset="0"/>
                <a:ea typeface="宋体" panose="02010600030101010101" pitchFamily="2" charset="-122"/>
              </a:rPr>
              <a:t>公元前</a:t>
            </a:r>
            <a:r>
              <a:rPr lang="en-US" altLang="zh-CN" b="0" dirty="0">
                <a:solidFill>
                  <a:srgbClr val="FF0000"/>
                </a:solidFill>
                <a:latin typeface="Times New Roman" panose="02020603050405020304" pitchFamily="18" charset="0"/>
                <a:ea typeface="宋体" panose="02010600030101010101" pitchFamily="2" charset="-122"/>
              </a:rPr>
              <a:t>800</a:t>
            </a:r>
            <a:r>
              <a:rPr lang="zh-CN" altLang="en-US" b="0" dirty="0">
                <a:solidFill>
                  <a:srgbClr val="FF0000"/>
                </a:solidFill>
                <a:latin typeface="Times New Roman" panose="02020603050405020304" pitchFamily="18" charset="0"/>
                <a:ea typeface="宋体" panose="02010600030101010101" pitchFamily="2" charset="-122"/>
              </a:rPr>
              <a:t>年至公元前</a:t>
            </a:r>
            <a:r>
              <a:rPr lang="en-US" altLang="zh-CN" b="0" dirty="0">
                <a:solidFill>
                  <a:srgbClr val="FF0000"/>
                </a:solidFill>
                <a:latin typeface="Times New Roman" panose="02020603050405020304" pitchFamily="18" charset="0"/>
                <a:ea typeface="宋体" panose="02010600030101010101" pitchFamily="2" charset="-122"/>
              </a:rPr>
              <a:t>200</a:t>
            </a:r>
            <a:r>
              <a:rPr lang="zh-CN" altLang="en-US" b="0" dirty="0">
                <a:solidFill>
                  <a:srgbClr val="FF0000"/>
                </a:solidFill>
                <a:latin typeface="Times New Roman" panose="02020603050405020304" pitchFamily="18" charset="0"/>
                <a:ea typeface="宋体" panose="02010600030101010101" pitchFamily="2" charset="-122"/>
              </a:rPr>
              <a:t>年</a:t>
            </a:r>
            <a:r>
              <a:rPr lang="zh-CN" altLang="en-US" b="0" dirty="0">
                <a:latin typeface="Times New Roman" panose="02020603050405020304" pitchFamily="18" charset="0"/>
                <a:ea typeface="宋体" panose="02010600030101010101" pitchFamily="2" charset="-122"/>
              </a:rPr>
              <a:t>间同时出现在</a:t>
            </a:r>
            <a:r>
              <a:rPr lang="zh-CN" altLang="en-US" b="0" dirty="0">
                <a:solidFill>
                  <a:srgbClr val="FF0000"/>
                </a:solidFill>
                <a:latin typeface="Times New Roman" panose="02020603050405020304" pitchFamily="18" charset="0"/>
                <a:ea typeface="宋体" panose="02010600030101010101" pitchFamily="2" charset="-122"/>
              </a:rPr>
              <a:t>中国、西方和印度</a:t>
            </a:r>
            <a:r>
              <a:rPr lang="zh-CN" altLang="en-US" b="0" dirty="0">
                <a:latin typeface="Times New Roman" panose="02020603050405020304" pitchFamily="18" charset="0"/>
                <a:ea typeface="宋体" panose="02010600030101010101" pitchFamily="2" charset="-122"/>
              </a:rPr>
              <a:t>等地区的文化突破现象。</a:t>
            </a:r>
            <a:endParaRPr lang="en-US" altLang="zh-CN" b="0"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Rectangle 2"/>
          <p:cNvSpPr>
            <a:spLocks noGrp="1"/>
          </p:cNvSpPr>
          <p:nvPr>
            <p:ph type="title"/>
          </p:nvPr>
        </p:nvSpPr>
        <p:spPr>
          <a:xfrm>
            <a:off x="2343150" y="115888"/>
            <a:ext cx="7410450" cy="563562"/>
          </a:xfrm>
          <a:solidFill>
            <a:schemeClr val="bg1"/>
          </a:solidFill>
        </p:spPr>
        <p:txBody>
          <a:bodyPr vert="horz" wrap="square" lIns="91440" tIns="45720" rIns="91440" bIns="45720" anchor="ctr" anchorCtr="0"/>
          <a:lstStyle/>
          <a:p>
            <a:pPr>
              <a:lnSpc>
                <a:spcPct val="150000"/>
              </a:lnSpc>
            </a:pPr>
            <a:r>
              <a:rPr lang="en-US" altLang="zh-CN" sz="2800" dirty="0">
                <a:solidFill>
                  <a:srgbClr val="FF0000"/>
                </a:solidFill>
                <a:latin typeface="Times New Roman" panose="02020603050405020304" pitchFamily="18" charset="0"/>
                <a:ea typeface="宋体" panose="02010600030101010101" pitchFamily="2" charset="-122"/>
              </a:rPr>
              <a:t>Worldviews   (P.40)</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303106" name="Rectangle 3"/>
          <p:cNvSpPr>
            <a:spLocks noGrp="1"/>
          </p:cNvSpPr>
          <p:nvPr>
            <p:ph idx="1"/>
          </p:nvPr>
        </p:nvSpPr>
        <p:spPr>
          <a:xfrm>
            <a:off x="815340" y="765175"/>
            <a:ext cx="10409555" cy="6174105"/>
          </a:xfrm>
          <a:solidFill>
            <a:schemeClr val="bg1"/>
          </a:solidFill>
        </p:spPr>
        <p:txBody>
          <a:bodyPr vert="horz" wrap="square" lIns="91440" tIns="45720" rIns="91440" bIns="45720" anchor="t" anchorCtr="0"/>
          <a:lstStyle/>
          <a:p>
            <a:pPr marL="0" indent="0" algn="just">
              <a:lnSpc>
                <a:spcPct val="150000"/>
              </a:lnSpc>
              <a:buNone/>
            </a:pPr>
            <a:endParaRPr lang="en-US" altLang="zh-CN" b="0" dirty="0">
              <a:latin typeface="Times New Roman" panose="02020603050405020304" pitchFamily="18" charset="0"/>
              <a:ea typeface="宋体" panose="02010600030101010101" pitchFamily="2" charset="-122"/>
            </a:endParaRPr>
          </a:p>
          <a:p>
            <a:pPr marL="0" indent="0" algn="just">
              <a:lnSpc>
                <a:spcPct val="150000"/>
              </a:lnSpc>
              <a:buNone/>
            </a:pPr>
            <a:r>
              <a:rPr lang="zh-CN" altLang="en-US" b="0" dirty="0">
                <a:solidFill>
                  <a:srgbClr val="FF0000"/>
                </a:solidFill>
                <a:latin typeface="Times New Roman" panose="02020603050405020304" pitchFamily="18" charset="0"/>
                <a:ea typeface="宋体" panose="02010600030101010101" pitchFamily="2" charset="-122"/>
              </a:rPr>
              <a:t>    世界观</a:t>
            </a:r>
            <a:r>
              <a:rPr lang="en-US" altLang="zh-CN" b="0" dirty="0">
                <a:solidFill>
                  <a:srgbClr val="FF0000"/>
                </a:solidFill>
                <a:latin typeface="Times New Roman" panose="02020603050405020304" pitchFamily="18" charset="0"/>
                <a:ea typeface="宋体" panose="02010600030101010101" pitchFamily="2" charset="-122"/>
              </a:rPr>
              <a:t>(World Views)</a:t>
            </a:r>
            <a:r>
              <a:rPr lang="zh-CN" altLang="en-US" b="0" dirty="0">
                <a:solidFill>
                  <a:srgbClr val="FF0000"/>
                </a:solidFill>
                <a:latin typeface="Times New Roman" panose="02020603050405020304" pitchFamily="18" charset="0"/>
                <a:ea typeface="宋体" panose="02010600030101010101" pitchFamily="2" charset="-122"/>
              </a:rPr>
              <a:t>是人们对整个世界以及人与世界关系的总的看法和根本观点。</a:t>
            </a:r>
            <a:endParaRPr lang="zh-CN" altLang="en-US" b="0" dirty="0">
              <a:solidFill>
                <a:srgbClr val="FF0000"/>
              </a:solidFill>
              <a:latin typeface="Times New Roman" panose="02020603050405020304" pitchFamily="18" charset="0"/>
              <a:ea typeface="宋体" panose="02010600030101010101" pitchFamily="2" charset="-122"/>
            </a:endParaRPr>
          </a:p>
          <a:p>
            <a:pPr marL="0" indent="0" algn="just">
              <a:lnSpc>
                <a:spcPct val="150000"/>
              </a:lnSpc>
              <a:buNone/>
            </a:pPr>
            <a:r>
              <a:rPr lang="en-US" altLang="zh-CN" b="0" dirty="0">
                <a:latin typeface="Times New Roman" panose="02020603050405020304" pitchFamily="18" charset="0"/>
                <a:ea typeface="宋体" panose="02010600030101010101" pitchFamily="2" charset="-122"/>
              </a:rPr>
              <a:t>   </a:t>
            </a:r>
            <a:r>
              <a:rPr lang="en-US" altLang="zh-CN" b="0" i="1" dirty="0">
                <a:latin typeface="Times New Roman" panose="02020603050405020304" pitchFamily="18" charset="0"/>
                <a:ea typeface="宋体" panose="02010600030101010101" pitchFamily="2" charset="-122"/>
              </a:rPr>
              <a:t>World Views are the general and fundamental views on the whole world and the relationship between mankind and the world.    </a:t>
            </a:r>
            <a:endParaRPr lang="en-US" altLang="zh-CN" b="0" i="1"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29" name="Rectangle 3"/>
          <p:cNvSpPr>
            <a:spLocks noGrp="1"/>
          </p:cNvSpPr>
          <p:nvPr>
            <p:ph idx="1"/>
          </p:nvPr>
        </p:nvSpPr>
        <p:spPr>
          <a:xfrm>
            <a:off x="1851025" y="1390650"/>
            <a:ext cx="7721600" cy="3714750"/>
          </a:xfrm>
          <a:solidFill>
            <a:schemeClr val="bg1"/>
          </a:solidFill>
        </p:spPr>
        <p:txBody>
          <a:bodyPr vert="horz" wrap="square" lIns="91440" tIns="45720" rIns="91440" bIns="45720" anchor="t" anchorCtr="0"/>
          <a:lstStyle/>
          <a:p>
            <a:pPr algn="just">
              <a:lnSpc>
                <a:spcPct val="150000"/>
              </a:lnSpc>
              <a:buFont typeface="Wingdings" panose="05000000000000000000" charset="0"/>
              <a:buChar char="u"/>
            </a:pPr>
            <a:r>
              <a:rPr lang="en-US" altLang="zh-CN" sz="3600" b="0" i="1" dirty="0">
                <a:latin typeface="Times New Roman" panose="02020603050405020304" pitchFamily="18" charset="0"/>
                <a:ea typeface="宋体" panose="02010600030101010101" pitchFamily="2" charset="-122"/>
              </a:rPr>
              <a:t>detail</a:t>
            </a:r>
            <a:endParaRPr lang="en-US" altLang="zh-CN" sz="3600" b="0" i="1" dirty="0">
              <a:latin typeface="Times New Roman" panose="02020603050405020304" pitchFamily="18" charset="0"/>
              <a:ea typeface="宋体" panose="02010600030101010101" pitchFamily="2" charset="-122"/>
            </a:endParaRPr>
          </a:p>
          <a:p>
            <a:pPr algn="just">
              <a:lnSpc>
                <a:spcPct val="150000"/>
              </a:lnSpc>
              <a:buFont typeface="Wingdings" panose="05000000000000000000" charset="0"/>
              <a:buChar char="u"/>
            </a:pPr>
            <a:r>
              <a:rPr lang="en-US" altLang="zh-CN" sz="3600" b="0" i="1" dirty="0">
                <a:latin typeface="Times New Roman" panose="02020603050405020304" pitchFamily="18" charset="0"/>
                <a:ea typeface="宋体" panose="02010600030101010101" pitchFamily="2" charset="-122"/>
              </a:rPr>
              <a:t>ideal</a:t>
            </a:r>
            <a:endParaRPr lang="en-US" altLang="zh-CN" sz="3600" b="0" i="1" dirty="0">
              <a:latin typeface="Times New Roman" panose="02020603050405020304" pitchFamily="18" charset="0"/>
              <a:ea typeface="宋体" panose="02010600030101010101" pitchFamily="2" charset="-122"/>
            </a:endParaRPr>
          </a:p>
          <a:p>
            <a:pPr algn="just">
              <a:lnSpc>
                <a:spcPct val="150000"/>
              </a:lnSpc>
              <a:buFont typeface="Wingdings" panose="05000000000000000000" charset="0"/>
              <a:buChar char="u"/>
            </a:pPr>
            <a:r>
              <a:rPr lang="en-US" altLang="zh-CN" sz="3600" b="0" i="1" dirty="0">
                <a:latin typeface="Times New Roman" panose="02020603050405020304" pitchFamily="18" charset="0"/>
                <a:ea typeface="宋体" panose="02010600030101010101" pitchFamily="2" charset="-122"/>
              </a:rPr>
              <a:t>exhibit</a:t>
            </a:r>
            <a:endParaRPr lang="en-US" altLang="zh-CN" sz="3600" b="0" i="1" dirty="0">
              <a:latin typeface="Times New Roman" panose="02020603050405020304" pitchFamily="18" charset="0"/>
              <a:ea typeface="宋体" panose="02010600030101010101" pitchFamily="2" charset="-122"/>
            </a:endParaRPr>
          </a:p>
          <a:p>
            <a:pPr algn="just">
              <a:lnSpc>
                <a:spcPct val="150000"/>
              </a:lnSpc>
              <a:buFont typeface="Wingdings" panose="05000000000000000000" charset="0"/>
              <a:buChar char="u"/>
            </a:pPr>
            <a:r>
              <a:rPr lang="en-US" altLang="zh-CN" sz="3600" b="0" i="1" dirty="0">
                <a:latin typeface="Times New Roman" panose="02020603050405020304" pitchFamily="18" charset="0"/>
                <a:ea typeface="宋体" panose="02010600030101010101" pitchFamily="2" charset="-122"/>
              </a:rPr>
              <a:t>exhibition</a:t>
            </a:r>
            <a:endParaRPr lang="en-US" altLang="zh-CN" sz="3600" b="0" i="1" dirty="0">
              <a:latin typeface="Times New Roman" panose="02020603050405020304" pitchFamily="18" charset="0"/>
              <a:ea typeface="宋体" panose="02010600030101010101" pitchFamily="2" charset="-122"/>
            </a:endParaRPr>
          </a:p>
        </p:txBody>
      </p:sp>
      <p:sp>
        <p:nvSpPr>
          <p:cNvPr id="304130" name="文本框 2"/>
          <p:cNvSpPr txBox="1"/>
          <p:nvPr/>
        </p:nvSpPr>
        <p:spPr>
          <a:xfrm>
            <a:off x="1785938" y="260350"/>
            <a:ext cx="9086850" cy="583565"/>
          </a:xfrm>
          <a:prstGeom prst="rect">
            <a:avLst/>
          </a:prstGeom>
          <a:noFill/>
          <a:ln w="9525">
            <a:noFill/>
          </a:ln>
        </p:spPr>
        <p:txBody>
          <a:bodyPr wrap="square" anchor="t" anchorCtr="0">
            <a:spAutoFit/>
          </a:bodyPr>
          <a:lstStyle/>
          <a:p>
            <a:pPr eaLnBrk="0" hangingPunct="0"/>
            <a:r>
              <a:rPr lang="en-US" altLang="zh-CN" sz="3200" b="1">
                <a:solidFill>
                  <a:srgbClr val="FF0000"/>
                </a:solidFill>
                <a:latin typeface="Times New Roman" panose="02020603050405020304" pitchFamily="18" charset="0"/>
              </a:rPr>
              <a:t>Please prounce these word accurately/ˈækjərətli/</a:t>
            </a:r>
            <a:endParaRPr lang="en-US" altLang="zh-CN" sz="3200" b="1">
              <a:solidFill>
                <a:srgbClr val="FF0000"/>
              </a:solidFill>
              <a:latin typeface="Times New Roman" panose="02020603050405020304" pitchFamily="18" charset="0"/>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153" name="图片 3" descr="Y@14UE~C2HF[M]O~$V4BP3F"/>
          <p:cNvPicPr>
            <a:picLocks noChangeAspect="1"/>
          </p:cNvPicPr>
          <p:nvPr/>
        </p:nvPicPr>
        <p:blipFill>
          <a:blip r:embed="rId1"/>
          <a:stretch>
            <a:fillRect/>
          </a:stretch>
        </p:blipFill>
        <p:spPr>
          <a:xfrm>
            <a:off x="1712913" y="658813"/>
            <a:ext cx="8464550" cy="4610100"/>
          </a:xfrm>
          <a:prstGeom prst="rect">
            <a:avLst/>
          </a:prstGeom>
          <a:noFill/>
          <a:ln w="9525">
            <a:noFill/>
          </a:ln>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6177" name="图片 2" descr="6BG_1W$7]~F4_Y27U}EQ0OB"/>
          <p:cNvPicPr>
            <a:picLocks noChangeAspect="1"/>
          </p:cNvPicPr>
          <p:nvPr>
            <p:custDataLst>
              <p:tags r:id="rId1"/>
            </p:custDataLst>
          </p:nvPr>
        </p:nvPicPr>
        <p:blipFill>
          <a:blip r:embed="rId2"/>
          <a:stretch>
            <a:fillRect/>
          </a:stretch>
        </p:blipFill>
        <p:spPr>
          <a:xfrm>
            <a:off x="1489075" y="628650"/>
            <a:ext cx="8945563" cy="4600575"/>
          </a:xfrm>
          <a:prstGeom prst="rect">
            <a:avLst/>
          </a:prstGeom>
          <a:noFill/>
          <a:ln w="9525">
            <a:noFill/>
          </a:ln>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01" name="图片 3" descr="[EWP~}_(NG9{0BU2VU7FE53"/>
          <p:cNvPicPr>
            <a:picLocks noChangeAspect="1"/>
          </p:cNvPicPr>
          <p:nvPr/>
        </p:nvPicPr>
        <p:blipFill>
          <a:blip r:embed="rId1"/>
          <a:stretch>
            <a:fillRect/>
          </a:stretch>
        </p:blipFill>
        <p:spPr>
          <a:xfrm>
            <a:off x="1708150" y="0"/>
            <a:ext cx="8439150" cy="6505575"/>
          </a:xfrm>
          <a:prstGeom prst="rect">
            <a:avLst/>
          </a:prstGeom>
          <a:noFill/>
          <a:ln w="9525">
            <a:noFill/>
          </a:ln>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25" name="图片 2" descr="GWD%(WWYL45D_PR[$]}IQ(K"/>
          <p:cNvPicPr>
            <a:picLocks noChangeAspect="1"/>
          </p:cNvPicPr>
          <p:nvPr/>
        </p:nvPicPr>
        <p:blipFill>
          <a:blip r:embed="rId1"/>
          <a:stretch>
            <a:fillRect/>
          </a:stretch>
        </p:blipFill>
        <p:spPr>
          <a:xfrm>
            <a:off x="2352040" y="908685"/>
            <a:ext cx="6421755" cy="5868035"/>
          </a:xfrm>
          <a:prstGeom prst="rect">
            <a:avLst/>
          </a:prstGeom>
          <a:noFill/>
          <a:ln w="9525">
            <a:noFill/>
          </a:ln>
        </p:spPr>
      </p:pic>
      <p:sp>
        <p:nvSpPr>
          <p:cNvPr id="2" name="文本框 1"/>
          <p:cNvSpPr txBox="1"/>
          <p:nvPr/>
        </p:nvSpPr>
        <p:spPr>
          <a:xfrm>
            <a:off x="2135505" y="188595"/>
            <a:ext cx="8271510" cy="521970"/>
          </a:xfrm>
          <a:prstGeom prst="rect">
            <a:avLst/>
          </a:prstGeom>
          <a:noFill/>
        </p:spPr>
        <p:txBody>
          <a:bodyPr wrap="square" rtlCol="0">
            <a:spAutoFit/>
          </a:bodyPr>
          <a:p>
            <a:r>
              <a:rPr lang="zh-CN" altLang="en-US" sz="2800">
                <a:latin typeface="Times New Roman" panose="02020603050405020304" pitchFamily="18" charset="0"/>
                <a:cs typeface="Times New Roman" panose="02020603050405020304" pitchFamily="18" charset="0"/>
              </a:rPr>
              <a:t>https://www.oxfordlearnersdictionaries.com/ </a:t>
            </a:r>
            <a:endParaRPr lang="zh-CN" altLang="en-US" sz="28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Rectangle 2"/>
          <p:cNvSpPr>
            <a:spLocks noGrp="1"/>
          </p:cNvSpPr>
          <p:nvPr>
            <p:ph type="title"/>
          </p:nvPr>
        </p:nvSpPr>
        <p:spPr>
          <a:xfrm>
            <a:off x="2343150" y="115888"/>
            <a:ext cx="7410450" cy="563562"/>
          </a:xfrm>
          <a:solidFill>
            <a:schemeClr val="bg1"/>
          </a:solidFill>
        </p:spPr>
        <p:txBody>
          <a:bodyPr vert="horz" wrap="square" lIns="91440" tIns="45720" rIns="91440" bIns="45720" anchor="ctr" anchorCtr="0"/>
          <a:lstStyle/>
          <a:p>
            <a:pPr>
              <a:lnSpc>
                <a:spcPct val="150000"/>
              </a:lnSpc>
            </a:pPr>
            <a:r>
              <a:rPr lang="en-US" altLang="zh-CN" sz="2800" dirty="0">
                <a:solidFill>
                  <a:srgbClr val="FF0000"/>
                </a:solidFill>
                <a:latin typeface="Times New Roman" panose="02020603050405020304" pitchFamily="18" charset="0"/>
                <a:ea typeface="宋体" panose="02010600030101010101" pitchFamily="2" charset="-122"/>
              </a:rPr>
              <a:t>Worldview</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309250" name="Rectangle 3"/>
          <p:cNvSpPr>
            <a:spLocks noGrp="1"/>
          </p:cNvSpPr>
          <p:nvPr>
            <p:ph idx="1"/>
          </p:nvPr>
        </p:nvSpPr>
        <p:spPr>
          <a:xfrm>
            <a:off x="1282065" y="765175"/>
            <a:ext cx="9857740" cy="6174105"/>
          </a:xfrm>
          <a:solidFill>
            <a:schemeClr val="bg1"/>
          </a:solidFill>
        </p:spPr>
        <p:txBody>
          <a:bodyPr vert="horz" wrap="square" lIns="91440" tIns="45720" rIns="91440" bIns="45720" anchor="t" anchorCtr="0"/>
          <a:lstStyle/>
          <a:p>
            <a:pPr algn="just">
              <a:lnSpc>
                <a:spcPct val="150000"/>
              </a:lnSpc>
            </a:pPr>
            <a:r>
              <a:rPr lang="en-US" altLang="zh-CN" b="0" dirty="0">
                <a:latin typeface="Times New Roman" panose="02020603050405020304" pitchFamily="18" charset="0"/>
                <a:ea typeface="宋体" panose="02010600030101010101" pitchFamily="2" charset="-122"/>
              </a:rPr>
              <a:t>It belongs to </a:t>
            </a:r>
            <a:r>
              <a:rPr lang="en-US" altLang="zh-CN" b="0" dirty="0">
                <a:solidFill>
                  <a:srgbClr val="FF0000"/>
                </a:solidFill>
                <a:latin typeface="Times New Roman" panose="02020603050405020304" pitchFamily="18" charset="0"/>
                <a:ea typeface="宋体" panose="02010600030101010101" pitchFamily="2" charset="-122"/>
              </a:rPr>
              <a:t>the core part </a:t>
            </a:r>
            <a:r>
              <a:rPr lang="en-US" altLang="zh-CN" b="0" dirty="0">
                <a:latin typeface="Times New Roman" panose="02020603050405020304" pitchFamily="18" charset="0"/>
                <a:ea typeface="宋体" panose="02010600030101010101" pitchFamily="2" charset="-122"/>
              </a:rPr>
              <a:t>of culture, for it influences all aspects of </a:t>
            </a:r>
            <a:r>
              <a:rPr lang="en-US" altLang="zh-CN" b="0" u="sng" dirty="0">
                <a:latin typeface="Times New Roman" panose="02020603050405020304" pitchFamily="18" charset="0"/>
                <a:ea typeface="宋体" panose="02010600030101010101" pitchFamily="2" charset="-122"/>
              </a:rPr>
              <a:t>our perception </a:t>
            </a:r>
            <a:r>
              <a:rPr lang="en-US" altLang="zh-CN" b="0" dirty="0">
                <a:latin typeface="Times New Roman" panose="02020603050405020304" pitchFamily="18" charset="0"/>
                <a:ea typeface="宋体" panose="02010600030101010101" pitchFamily="2" charset="-122"/>
              </a:rPr>
              <a:t>and consequently affects </a:t>
            </a:r>
            <a:r>
              <a:rPr lang="en-US" altLang="zh-CN" b="0" u="sng" dirty="0">
                <a:latin typeface="Times New Roman" panose="02020603050405020304" pitchFamily="18" charset="0"/>
                <a:ea typeface="宋体" panose="02010600030101010101" pitchFamily="2" charset="-122"/>
              </a:rPr>
              <a:t>our belief and value systems </a:t>
            </a:r>
            <a:r>
              <a:rPr lang="en-US" altLang="zh-CN" b="0" dirty="0">
                <a:latin typeface="Times New Roman" panose="02020603050405020304" pitchFamily="18" charset="0"/>
                <a:ea typeface="宋体" panose="02010600030101010101" pitchFamily="2" charset="-122"/>
              </a:rPr>
              <a:t>as well as </a:t>
            </a:r>
            <a:r>
              <a:rPr lang="en-US" altLang="zh-CN" b="0" u="sng" dirty="0">
                <a:latin typeface="Times New Roman" panose="02020603050405020304" pitchFamily="18" charset="0"/>
                <a:ea typeface="宋体" panose="02010600030101010101" pitchFamily="2" charset="-122"/>
              </a:rPr>
              <a:t>how we think and act</a:t>
            </a:r>
            <a:r>
              <a:rPr lang="en-US" altLang="zh-CN" b="0" dirty="0">
                <a:latin typeface="Times New Roman" panose="02020603050405020304" pitchFamily="18" charset="0"/>
                <a:ea typeface="宋体" panose="02010600030101010101" pitchFamily="2" charset="-122"/>
              </a:rPr>
              <a:t>.   (</a:t>
            </a:r>
            <a:r>
              <a:rPr lang="en-US" altLang="zh-CN" b="0" dirty="0">
                <a:solidFill>
                  <a:srgbClr val="FF0000"/>
                </a:solidFill>
                <a:latin typeface="Times New Roman" panose="02020603050405020304" pitchFamily="18" charset="0"/>
                <a:ea typeface="宋体" panose="02010600030101010101" pitchFamily="2" charset="-122"/>
              </a:rPr>
              <a:t>P.40</a:t>
            </a:r>
            <a:r>
              <a:rPr lang="en-US" altLang="zh-CN" b="0" dirty="0">
                <a:latin typeface="Times New Roman" panose="02020603050405020304" pitchFamily="18" charset="0"/>
                <a:ea typeface="宋体" panose="02010600030101010101" pitchFamily="2" charset="-122"/>
              </a:rPr>
              <a:t>)</a:t>
            </a:r>
            <a:endParaRPr lang="en-US" altLang="zh-CN" b="0" dirty="0">
              <a:latin typeface="Times New Roman" panose="02020603050405020304" pitchFamily="18" charset="0"/>
              <a:ea typeface="宋体" panose="02010600030101010101" pitchFamily="2" charset="-122"/>
            </a:endParaRPr>
          </a:p>
          <a:p>
            <a:pPr algn="just">
              <a:lnSpc>
                <a:spcPct val="150000"/>
              </a:lnSpc>
            </a:pPr>
            <a:r>
              <a:rPr lang="en-US" altLang="zh-CN" b="0" dirty="0">
                <a:latin typeface="Times New Roman" panose="02020603050405020304" pitchFamily="18" charset="0"/>
                <a:ea typeface="宋体" panose="02010600030101010101" pitchFamily="2" charset="-122"/>
              </a:rPr>
              <a:t>It produces great effects on the </a:t>
            </a:r>
            <a:r>
              <a:rPr lang="en-US" altLang="zh-CN" b="0" u="sng" dirty="0">
                <a:latin typeface="Times New Roman" panose="02020603050405020304" pitchFamily="18" charset="0"/>
                <a:ea typeface="宋体" panose="02010600030101010101" pitchFamily="2" charset="-122"/>
              </a:rPr>
              <a:t>social, economic, and political</a:t>
            </a:r>
            <a:r>
              <a:rPr lang="en-US" altLang="zh-CN" b="0" dirty="0">
                <a:latin typeface="Times New Roman" panose="02020603050405020304" pitchFamily="18" charset="0"/>
                <a:ea typeface="宋体" panose="02010600030101010101" pitchFamily="2" charset="-122"/>
              </a:rPr>
              <a:t> life of a nation.</a:t>
            </a:r>
            <a:endParaRPr lang="en-US" altLang="zh-CN" b="0" dirty="0">
              <a:latin typeface="Times New Roman" panose="02020603050405020304" pitchFamily="18" charset="0"/>
              <a:ea typeface="宋体" panose="02010600030101010101" pitchFamily="2" charset="-122"/>
            </a:endParaRPr>
          </a:p>
          <a:p>
            <a:pPr algn="just">
              <a:lnSpc>
                <a:spcPct val="150000"/>
              </a:lnSpc>
            </a:pPr>
            <a:endParaRPr lang="en-US" altLang="zh-CN" b="0"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Rectangle 2"/>
          <p:cNvSpPr>
            <a:spLocks noGrp="1"/>
          </p:cNvSpPr>
          <p:nvPr>
            <p:ph type="title"/>
          </p:nvPr>
        </p:nvSpPr>
        <p:spPr/>
        <p:txBody>
          <a:bodyPr vert="horz" wrap="square" lIns="91440" tIns="45720" rIns="91440" bIns="45720" anchor="ctr" anchorCtr="0"/>
          <a:lstStyle/>
          <a:p>
            <a:pPr>
              <a:lnSpc>
                <a:spcPct val="150000"/>
              </a:lnSpc>
            </a:pPr>
            <a:r>
              <a:rPr lang="en-US" altLang="zh-CN" sz="2800" u="sng" dirty="0">
                <a:solidFill>
                  <a:srgbClr val="000000"/>
                </a:solidFill>
                <a:latin typeface="Times New Roman" panose="02020603050405020304" pitchFamily="18" charset="0"/>
                <a:ea typeface="宋体" panose="02010600030101010101" pitchFamily="2" charset="-122"/>
              </a:rPr>
              <a:t>Holistic vs. Dualistic </a:t>
            </a:r>
            <a:r>
              <a:rPr lang="en-US" altLang="zh-CN" sz="2800" dirty="0">
                <a:solidFill>
                  <a:srgbClr val="000000"/>
                </a:solidFill>
                <a:latin typeface="Times New Roman" panose="02020603050405020304" pitchFamily="18" charset="0"/>
                <a:ea typeface="宋体" panose="02010600030101010101" pitchFamily="2" charset="-122"/>
              </a:rPr>
              <a:t>Worldviews  (P.41)</a:t>
            </a:r>
            <a:endParaRPr lang="en-US" altLang="zh-CN" sz="2800" dirty="0">
              <a:solidFill>
                <a:srgbClr val="000000"/>
              </a:solidFill>
              <a:latin typeface="Times New Roman" panose="02020603050405020304" pitchFamily="18" charset="0"/>
              <a:ea typeface="宋体" panose="02010600030101010101" pitchFamily="2" charset="-122"/>
            </a:endParaRPr>
          </a:p>
        </p:txBody>
      </p:sp>
      <p:sp>
        <p:nvSpPr>
          <p:cNvPr id="310274" name="Rectangle 3"/>
          <p:cNvSpPr>
            <a:spLocks noGrp="1"/>
          </p:cNvSpPr>
          <p:nvPr>
            <p:ph idx="1"/>
          </p:nvPr>
        </p:nvSpPr>
        <p:spPr>
          <a:xfrm>
            <a:off x="1774825" y="836613"/>
            <a:ext cx="8713788" cy="5957887"/>
          </a:xfrm>
          <a:solidFill>
            <a:schemeClr val="bg1"/>
          </a:solidFill>
        </p:spPr>
        <p:txBody>
          <a:bodyPr vert="horz" wrap="square" lIns="91440" tIns="45720" rIns="91440" bIns="45720" anchor="t" anchorCtr="0"/>
          <a:lstStyle/>
          <a:p>
            <a:pPr>
              <a:lnSpc>
                <a:spcPct val="150000"/>
              </a:lnSpc>
            </a:pPr>
            <a:r>
              <a:rPr lang="en-US" altLang="zh-CN" b="0" dirty="0">
                <a:latin typeface="Times New Roman" panose="02020603050405020304" pitchFamily="18" charset="0"/>
                <a:ea typeface="宋体" panose="02010600030101010101" pitchFamily="2" charset="-122"/>
              </a:rPr>
              <a:t>1. Ancient Greek philosophers– the foundation of the Western civilizations:</a:t>
            </a:r>
            <a:endParaRPr lang="en-US" altLang="zh-CN" b="0" dirty="0">
              <a:latin typeface="Times New Roman" panose="02020603050405020304" pitchFamily="18" charset="0"/>
              <a:ea typeface="宋体" panose="02010600030101010101" pitchFamily="2" charset="-122"/>
            </a:endParaRPr>
          </a:p>
          <a:p>
            <a:pPr>
              <a:lnSpc>
                <a:spcPct val="150000"/>
              </a:lnSpc>
            </a:pPr>
            <a:r>
              <a:rPr lang="en-US" altLang="zh-CN" b="0" dirty="0">
                <a:latin typeface="Times New Roman" panose="02020603050405020304" pitchFamily="18" charset="0"/>
                <a:ea typeface="宋体" panose="02010600030101010101" pitchFamily="2" charset="-122"/>
              </a:rPr>
              <a:t>The pre-Socratic philosophers –</a:t>
            </a:r>
            <a:r>
              <a:rPr lang="en-US" altLang="zh-CN" b="0" u="sng" dirty="0">
                <a:latin typeface="Times New Roman" panose="02020603050405020304" pitchFamily="18" charset="0"/>
                <a:ea typeface="宋体" panose="02010600030101010101" pitchFamily="2" charset="-122"/>
              </a:rPr>
              <a:t>Thales, Pythagoras, Heraclitus and Democritus</a:t>
            </a:r>
            <a:r>
              <a:rPr lang="en-US" altLang="zh-CN" b="0" dirty="0">
                <a:latin typeface="Times New Roman" panose="02020603050405020304" pitchFamily="18" charset="0"/>
                <a:ea typeface="宋体" panose="02010600030101010101" pitchFamily="2" charset="-122"/>
              </a:rPr>
              <a:t>- tried to find what the world was made up of: </a:t>
            </a:r>
            <a:r>
              <a:rPr lang="en-US" altLang="zh-CN" b="0" dirty="0">
                <a:solidFill>
                  <a:srgbClr val="FF0000"/>
                </a:solidFill>
                <a:latin typeface="Times New Roman" panose="02020603050405020304" pitchFamily="18" charset="0"/>
                <a:ea typeface="宋体" panose="02010600030101010101" pitchFamily="2" charset="-122"/>
              </a:rPr>
              <a:t>water, fire, numbers or atoms</a:t>
            </a:r>
            <a:r>
              <a:rPr lang="en-US" altLang="zh-CN" b="0" dirty="0">
                <a:latin typeface="Times New Roman" panose="02020603050405020304" pitchFamily="18" charset="0"/>
                <a:ea typeface="宋体" panose="02010600030101010101" pitchFamily="2" charset="-122"/>
              </a:rPr>
              <a:t>. </a:t>
            </a:r>
            <a:endParaRPr lang="en-US" altLang="zh-CN" b="0" dirty="0">
              <a:latin typeface="Times New Roman" panose="02020603050405020304" pitchFamily="18" charset="0"/>
              <a:ea typeface="宋体" panose="02010600030101010101" pitchFamily="2" charset="-122"/>
            </a:endParaRPr>
          </a:p>
          <a:p>
            <a:pPr>
              <a:lnSpc>
                <a:spcPct val="150000"/>
              </a:lnSpc>
            </a:pPr>
            <a:r>
              <a:rPr lang="zh-CN" altLang="en-US" sz="2000" b="0" dirty="0">
                <a:latin typeface="Times New Roman" panose="02020603050405020304" pitchFamily="18" charset="0"/>
                <a:ea typeface="宋体" panose="02010600030101010101" pitchFamily="2" charset="-122"/>
              </a:rPr>
              <a:t>[ˈθeiliːz] 泰勒斯，古希腊时期的思想家、科学家、哲学家</a:t>
            </a:r>
            <a:r>
              <a:rPr lang="en-US" altLang="zh-CN" sz="2000" b="0" dirty="0">
                <a:latin typeface="Times New Roman" panose="02020603050405020304" pitchFamily="18" charset="0"/>
                <a:ea typeface="宋体" panose="02010600030101010101" pitchFamily="2" charset="-122"/>
              </a:rPr>
              <a:t> (water)</a:t>
            </a:r>
            <a:endParaRPr lang="en-US" altLang="zh-CN" sz="2000" b="0" dirty="0">
              <a:latin typeface="Times New Roman" panose="02020603050405020304" pitchFamily="18" charset="0"/>
              <a:ea typeface="宋体" panose="02010600030101010101" pitchFamily="2" charset="-122"/>
            </a:endParaRPr>
          </a:p>
          <a:p>
            <a:pPr>
              <a:lnSpc>
                <a:spcPct val="150000"/>
              </a:lnSpc>
            </a:pPr>
            <a:r>
              <a:rPr lang="en-US" altLang="zh-CN" sz="2000" b="0" dirty="0">
                <a:latin typeface="Times New Roman" panose="02020603050405020304" pitchFamily="18" charset="0"/>
                <a:ea typeface="宋体" panose="02010600030101010101" pitchFamily="2" charset="-122"/>
              </a:rPr>
              <a:t>[paɪ‘</a:t>
            </a:r>
            <a:r>
              <a:rPr lang="el-GR" altLang="zh-CN" sz="2000" b="0" dirty="0">
                <a:latin typeface="Times New Roman" panose="02020603050405020304" pitchFamily="18" charset="0"/>
                <a:ea typeface="宋体" panose="02010600030101010101" pitchFamily="2" charset="-122"/>
              </a:rPr>
              <a:t>θ</a:t>
            </a:r>
            <a:r>
              <a:rPr lang="en-US" altLang="zh-CN" sz="2000" b="0" dirty="0">
                <a:latin typeface="Times New Roman" panose="02020603050405020304" pitchFamily="18" charset="0"/>
                <a:ea typeface="宋体" panose="02010600030101010101" pitchFamily="2" charset="-122"/>
              </a:rPr>
              <a:t>æɡərəs]</a:t>
            </a:r>
            <a:r>
              <a:rPr lang="zh-CN" altLang="en-US" sz="2000" b="0" dirty="0">
                <a:latin typeface="Times New Roman" panose="02020603050405020304" pitchFamily="18" charset="0"/>
                <a:ea typeface="宋体" panose="02010600030101010101" pitchFamily="2" charset="-122"/>
              </a:rPr>
              <a:t>毕达哥拉斯，古希腊数学家、哲学家  </a:t>
            </a:r>
            <a:r>
              <a:rPr lang="en-US" altLang="zh-CN" sz="2000" b="0" dirty="0">
                <a:latin typeface="Times New Roman" panose="02020603050405020304" pitchFamily="18" charset="0"/>
                <a:ea typeface="宋体" panose="02010600030101010101" pitchFamily="2" charset="-122"/>
              </a:rPr>
              <a:t>(number)</a:t>
            </a:r>
            <a:endParaRPr lang="en-US" altLang="zh-CN" sz="2000" b="0" dirty="0">
              <a:latin typeface="Times New Roman" panose="02020603050405020304" pitchFamily="18" charset="0"/>
              <a:ea typeface="宋体" panose="02010600030101010101" pitchFamily="2" charset="-122"/>
            </a:endParaRPr>
          </a:p>
          <a:p>
            <a:pPr>
              <a:lnSpc>
                <a:spcPct val="150000"/>
              </a:lnSpc>
            </a:pPr>
            <a:r>
              <a:rPr lang="zh-CN" altLang="en-US" sz="2000" b="0" dirty="0">
                <a:latin typeface="Times New Roman" panose="02020603050405020304" pitchFamily="18" charset="0"/>
                <a:ea typeface="宋体" panose="02010600030101010101" pitchFamily="2" charset="-122"/>
              </a:rPr>
              <a:t>赫拉克利特</a:t>
            </a:r>
            <a:r>
              <a:rPr lang="en-US" altLang="zh-CN" sz="2000" b="0" dirty="0">
                <a:latin typeface="Times New Roman" panose="02020603050405020304" pitchFamily="18" charset="0"/>
                <a:ea typeface="宋体" panose="02010600030101010101" pitchFamily="2" charset="-122"/>
              </a:rPr>
              <a:t>(</a:t>
            </a:r>
            <a:r>
              <a:rPr lang="zh-CN" altLang="en-US" sz="2000" b="0" dirty="0">
                <a:latin typeface="Times New Roman" panose="02020603050405020304" pitchFamily="18" charset="0"/>
                <a:ea typeface="宋体" panose="02010600030101010101" pitchFamily="2" charset="-122"/>
              </a:rPr>
              <a:t>纪元前五世纪的希腊哲学家</a:t>
            </a:r>
            <a:r>
              <a:rPr lang="en-US" altLang="zh-CN" sz="2000" b="0" dirty="0">
                <a:latin typeface="Times New Roman" panose="02020603050405020304" pitchFamily="18" charset="0"/>
                <a:ea typeface="宋体" panose="02010600030101010101" pitchFamily="2" charset="-122"/>
              </a:rPr>
              <a:t>) (fire)</a:t>
            </a:r>
            <a:endParaRPr lang="en-US" altLang="zh-CN" sz="2000" b="0" dirty="0">
              <a:latin typeface="Times New Roman" panose="02020603050405020304" pitchFamily="18" charset="0"/>
              <a:ea typeface="宋体" panose="02010600030101010101" pitchFamily="2" charset="-122"/>
            </a:endParaRPr>
          </a:p>
          <a:p>
            <a:pPr>
              <a:lnSpc>
                <a:spcPct val="150000"/>
              </a:lnSpc>
            </a:pPr>
            <a:r>
              <a:rPr lang="en-US" altLang="zh-CN" sz="2000" b="0" dirty="0">
                <a:latin typeface="Times New Roman" panose="02020603050405020304" pitchFamily="18" charset="0"/>
                <a:ea typeface="宋体" panose="02010600030101010101" pitchFamily="2" charset="-122"/>
              </a:rPr>
              <a:t>[di'mɔkritəs]	</a:t>
            </a:r>
            <a:r>
              <a:rPr lang="zh-CN" altLang="en-US" sz="2000" b="0" dirty="0">
                <a:latin typeface="Times New Roman" panose="02020603050405020304" pitchFamily="18" charset="0"/>
                <a:ea typeface="宋体" panose="02010600030101010101" pitchFamily="2" charset="-122"/>
              </a:rPr>
              <a:t>德谟克利特</a:t>
            </a:r>
            <a:r>
              <a:rPr lang="en-US" altLang="zh-CN" sz="2000" b="0" dirty="0">
                <a:latin typeface="Times New Roman" panose="02020603050405020304" pitchFamily="18" charset="0"/>
                <a:ea typeface="宋体" panose="02010600030101010101" pitchFamily="2" charset="-122"/>
              </a:rPr>
              <a:t>(</a:t>
            </a:r>
            <a:r>
              <a:rPr lang="zh-CN" altLang="en-US" sz="2000" b="0" dirty="0">
                <a:latin typeface="Times New Roman" panose="02020603050405020304" pitchFamily="18" charset="0"/>
                <a:ea typeface="宋体" panose="02010600030101010101" pitchFamily="2" charset="-122"/>
              </a:rPr>
              <a:t>约公元前</a:t>
            </a:r>
            <a:r>
              <a:rPr lang="en-US" altLang="zh-CN" sz="2000" b="0" dirty="0">
                <a:latin typeface="Times New Roman" panose="02020603050405020304" pitchFamily="18" charset="0"/>
                <a:ea typeface="宋体" panose="02010600030101010101" pitchFamily="2" charset="-122"/>
              </a:rPr>
              <a:t>460-370</a:t>
            </a:r>
            <a:r>
              <a:rPr lang="zh-CN" altLang="en-US" sz="2000" b="0" dirty="0">
                <a:latin typeface="Times New Roman" panose="02020603050405020304" pitchFamily="18" charset="0"/>
                <a:ea typeface="宋体" panose="02010600030101010101" pitchFamily="2" charset="-122"/>
              </a:rPr>
              <a:t>古希腊哲学家</a:t>
            </a:r>
            <a:r>
              <a:rPr lang="en-US" altLang="zh-CN" sz="2000" b="0" dirty="0">
                <a:latin typeface="Times New Roman" panose="02020603050405020304" pitchFamily="18" charset="0"/>
                <a:ea typeface="宋体" panose="02010600030101010101" pitchFamily="2" charset="-122"/>
              </a:rPr>
              <a:t>)</a:t>
            </a:r>
            <a:r>
              <a:rPr lang="zh-CN" altLang="en-US" sz="2000" b="0" dirty="0">
                <a:latin typeface="Times New Roman" panose="02020603050405020304" pitchFamily="18" charset="0"/>
                <a:ea typeface="宋体" panose="02010600030101010101" pitchFamily="2" charset="-122"/>
              </a:rPr>
              <a:t>；</a:t>
            </a:r>
            <a:r>
              <a:rPr lang="en-US" altLang="zh-CN" sz="2000" b="0" dirty="0">
                <a:latin typeface="Times New Roman" panose="02020603050405020304" pitchFamily="18" charset="0"/>
                <a:ea typeface="宋体" panose="02010600030101010101" pitchFamily="2" charset="-122"/>
              </a:rPr>
              <a:t>(atoms)	</a:t>
            </a:r>
            <a:endParaRPr lang="en-US" altLang="zh-CN" sz="2000" b="0"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Rectangle 3"/>
          <p:cNvSpPr>
            <a:spLocks noGrp="1"/>
          </p:cNvSpPr>
          <p:nvPr>
            <p:ph type="body" idx="4294967295"/>
          </p:nvPr>
        </p:nvSpPr>
        <p:spPr>
          <a:xfrm>
            <a:off x="831215" y="1268730"/>
            <a:ext cx="10869295" cy="4530725"/>
          </a:xfrm>
        </p:spPr>
        <p:txBody>
          <a:bodyPr vert="horz" wrap="square" lIns="91440" tIns="45720" rIns="91440" bIns="45720" anchor="t" anchorCtr="0"/>
          <a:lstStyle/>
          <a:p>
            <a:pPr eaLnBrk="1" hangingPunct="1">
              <a:buNone/>
            </a:pPr>
            <a:r>
              <a:rPr lang="en-US" altLang="zh-CN" dirty="0">
                <a:solidFill>
                  <a:srgbClr val="FF0000"/>
                </a:solidFill>
                <a:latin typeface="Times New Roman" panose="02020603050405020304" pitchFamily="18" charset="0"/>
                <a:ea typeface="宋体" panose="02010600030101010101" pitchFamily="2" charset="-122"/>
              </a:rPr>
              <a:t>Warm-up</a:t>
            </a:r>
            <a:endParaRPr lang="en-US" altLang="zh-CN" dirty="0">
              <a:solidFill>
                <a:srgbClr val="FF0000"/>
              </a:solidFill>
              <a:latin typeface="Times New Roman" panose="02020603050405020304" pitchFamily="18" charset="0"/>
              <a:ea typeface="宋体" panose="02010600030101010101" pitchFamily="2" charset="-122"/>
            </a:endParaRPr>
          </a:p>
          <a:p>
            <a:pPr eaLnBrk="1" hangingPunct="1">
              <a:buNone/>
            </a:pPr>
            <a:endParaRPr lang="en-US" altLang="zh-CN" dirty="0">
              <a:latin typeface="Times New Roman" panose="02020603050405020304" pitchFamily="18" charset="0"/>
              <a:ea typeface="宋体" panose="02010600030101010101" pitchFamily="2" charset="-122"/>
            </a:endParaRPr>
          </a:p>
          <a:p>
            <a:pPr algn="just" eaLnBrk="1" hangingPunct="1">
              <a:lnSpc>
                <a:spcPct val="150000"/>
              </a:lnSpc>
            </a:pPr>
            <a:r>
              <a:rPr lang="en-US" altLang="zh-CN" dirty="0">
                <a:latin typeface="Times New Roman" panose="02020603050405020304" pitchFamily="18" charset="0"/>
                <a:ea typeface="宋体" panose="02010600030101010101" pitchFamily="2" charset="-122"/>
              </a:rPr>
              <a:t>Refer to the different value types on Page 52 and figure out which value(s) is/are concerned with.</a:t>
            </a:r>
            <a:endParaRPr lang="en-US" altLang="zh-CN"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Rectangle 2"/>
          <p:cNvSpPr>
            <a:spLocks noGrp="1"/>
          </p:cNvSpPr>
          <p:nvPr>
            <p:ph type="title"/>
          </p:nvPr>
        </p:nvSpPr>
        <p:spPr/>
        <p:txBody>
          <a:bodyPr vert="horz" wrap="square" lIns="91440" tIns="45720" rIns="91440" bIns="45720" anchor="ctr" anchorCtr="0"/>
          <a:lstStyle/>
          <a:p>
            <a:r>
              <a:rPr lang="en-US" altLang="zh-CN" sz="2800" dirty="0">
                <a:solidFill>
                  <a:srgbClr val="000000"/>
                </a:solidFill>
                <a:latin typeface="Times New Roman" panose="02020603050405020304" pitchFamily="18" charset="0"/>
                <a:ea typeface="宋体" panose="02010600030101010101" pitchFamily="2" charset="-122"/>
              </a:rPr>
              <a:t>Holistic vs. dualistic worldviews (P.41)</a:t>
            </a:r>
            <a:endParaRPr lang="zh-CN" altLang="en-US" sz="2800" dirty="0">
              <a:solidFill>
                <a:srgbClr val="000000"/>
              </a:solidFill>
              <a:latin typeface="Times New Roman" panose="02020603050405020304" pitchFamily="18" charset="0"/>
              <a:ea typeface="宋体" panose="02010600030101010101" pitchFamily="2" charset="-122"/>
            </a:endParaRPr>
          </a:p>
        </p:txBody>
      </p:sp>
      <p:sp>
        <p:nvSpPr>
          <p:cNvPr id="54275" name="Rectangle 3"/>
          <p:cNvSpPr>
            <a:spLocks noGrp="1" noChangeArrowheads="1"/>
          </p:cNvSpPr>
          <p:nvPr>
            <p:ph idx="1"/>
          </p:nvPr>
        </p:nvSpPr>
        <p:spPr>
          <a:xfrm>
            <a:off x="719455" y="1125855"/>
            <a:ext cx="10821035" cy="5526405"/>
          </a:xfrm>
          <a:solidFill>
            <a:schemeClr val="bg1"/>
          </a:solidFill>
        </p:spPr>
        <p:txBody>
          <a:bodyPr vert="horz" wrap="square" lIns="91440" tIns="45720" rIns="91440" bIns="45720" numCol="1" anchor="t" anchorCtr="0" compatLnSpc="1"/>
          <a:lstStyle/>
          <a:p>
            <a:pPr marL="342900" marR="0" lvl="0" indent="-342900" algn="just"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0" i="0" u="sng"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Plato- </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He conceived of reality of two parts: </a:t>
            </a:r>
            <a:endPar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the lower part –</a:t>
            </a:r>
            <a:r>
              <a:rPr kumimoji="0" lang="en-US" altLang="zh-CN" sz="28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material</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things; </a:t>
            </a:r>
            <a:endPar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the higher part—</a:t>
            </a:r>
            <a:r>
              <a:rPr kumimoji="0" lang="en-US" altLang="zh-CN" sz="28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ideas</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en-US" altLang="zh-CN" sz="2800" b="0" i="0" u="sng"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Aristotle</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—natural world. Two opposing parts—</a:t>
            </a:r>
            <a:r>
              <a:rPr kumimoji="0" lang="en-US" altLang="zh-CN" sz="28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element</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and </a:t>
            </a:r>
            <a:r>
              <a:rPr kumimoji="0" lang="en-US" altLang="zh-CN" sz="28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form</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reality and reason, matter and form</a:t>
            </a:r>
            <a:endPar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0" i="0" u="sng"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Descartes &amp; Hegel</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—matter &amp; mind, real object &amp; absolute spirit.</a:t>
            </a:r>
            <a:endPar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笛卡尔</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法国哲学家、数学家；</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1596-1650)</a:t>
            </a:r>
            <a:r>
              <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黑格尔</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德国哲学家</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;1770-1831)</a:t>
            </a:r>
            <a:endPar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Rectangle 2"/>
          <p:cNvSpPr>
            <a:spLocks noGrp="1"/>
          </p:cNvSpPr>
          <p:nvPr>
            <p:ph type="title"/>
          </p:nvPr>
        </p:nvSpPr>
        <p:spPr/>
        <p:txBody>
          <a:bodyPr vert="horz" wrap="square" lIns="91440" tIns="45720" rIns="91440" bIns="45720" anchor="ctr" anchorCtr="0"/>
          <a:lstStyle/>
          <a:p>
            <a:pPr>
              <a:lnSpc>
                <a:spcPct val="150000"/>
              </a:lnSpc>
            </a:pPr>
            <a:r>
              <a:rPr lang="en-US" altLang="zh-CN" sz="2800" dirty="0">
                <a:solidFill>
                  <a:srgbClr val="000000"/>
                </a:solidFill>
                <a:latin typeface="Times New Roman" panose="02020603050405020304" pitchFamily="18" charset="0"/>
                <a:ea typeface="宋体" panose="02010600030101010101" pitchFamily="2" charset="-122"/>
              </a:rPr>
              <a:t>Holistic vs. dualistic worldviews  (P.42)</a:t>
            </a:r>
            <a:endParaRPr lang="zh-CN" altLang="en-US" sz="2800" dirty="0">
              <a:solidFill>
                <a:srgbClr val="000000"/>
              </a:solidFill>
              <a:latin typeface="Times New Roman" panose="02020603050405020304" pitchFamily="18" charset="0"/>
              <a:ea typeface="宋体" panose="02010600030101010101" pitchFamily="2" charset="-122"/>
            </a:endParaRPr>
          </a:p>
        </p:txBody>
      </p:sp>
      <p:sp>
        <p:nvSpPr>
          <p:cNvPr id="312322" name="Rectangle 3"/>
          <p:cNvSpPr>
            <a:spLocks noGrp="1"/>
          </p:cNvSpPr>
          <p:nvPr>
            <p:ph idx="1"/>
          </p:nvPr>
        </p:nvSpPr>
        <p:spPr>
          <a:xfrm>
            <a:off x="501015" y="1143000"/>
            <a:ext cx="11284585" cy="5105400"/>
          </a:xfrm>
          <a:solidFill>
            <a:schemeClr val="bg1"/>
          </a:solidFill>
        </p:spPr>
        <p:txBody>
          <a:bodyPr vert="horz" wrap="square" lIns="91440" tIns="45720" rIns="91440" bIns="45720" anchor="t" anchorCtr="0"/>
          <a:lstStyle/>
          <a:p>
            <a:pPr marL="0" indent="0" algn="just">
              <a:buNone/>
            </a:pPr>
            <a:r>
              <a:rPr lang="en-US" altLang="zh-CN" b="0" dirty="0">
                <a:latin typeface="Times New Roman" panose="02020603050405020304" pitchFamily="18" charset="0"/>
                <a:ea typeface="宋体" panose="02010600030101010101" pitchFamily="2" charset="-122"/>
              </a:rPr>
              <a:t>2. Ancient Chinese </a:t>
            </a:r>
            <a:r>
              <a:rPr lang="en-US" altLang="zh-CN" b="0" u="sng" dirty="0">
                <a:latin typeface="Times New Roman" panose="02020603050405020304" pitchFamily="18" charset="0"/>
                <a:ea typeface="宋体" panose="02010600030101010101" pitchFamily="2" charset="-122"/>
              </a:rPr>
              <a:t>proposition—Tao, </a:t>
            </a:r>
            <a:r>
              <a:rPr lang="en-US" altLang="zh-CN" b="0" i="1" u="sng" dirty="0">
                <a:latin typeface="Times New Roman" panose="02020603050405020304" pitchFamily="18" charset="0"/>
                <a:ea typeface="宋体" panose="02010600030101010101" pitchFamily="2" charset="-122"/>
              </a:rPr>
              <a:t>Yin &amp; Yang, Book of Changes</a:t>
            </a:r>
            <a:endParaRPr lang="en-US" altLang="zh-CN" b="0" i="1" u="sng" dirty="0">
              <a:latin typeface="Times New Roman" panose="02020603050405020304" pitchFamily="18" charset="0"/>
              <a:ea typeface="宋体" panose="02010600030101010101" pitchFamily="2" charset="-122"/>
            </a:endParaRPr>
          </a:p>
          <a:p>
            <a:pPr marL="0" indent="0" algn="just">
              <a:buNone/>
            </a:pPr>
            <a:endParaRPr lang="en-US" altLang="zh-CN" b="0" i="1" dirty="0">
              <a:latin typeface="Times New Roman" panose="02020603050405020304" pitchFamily="18" charset="0"/>
              <a:ea typeface="宋体" panose="02010600030101010101" pitchFamily="2" charset="-122"/>
            </a:endParaRPr>
          </a:p>
          <a:p>
            <a:pPr marL="0" indent="0" algn="just">
              <a:buNone/>
            </a:pPr>
            <a:r>
              <a:rPr lang="en-US" altLang="zh-CN" b="0" i="1" dirty="0">
                <a:latin typeface="Times New Roman" panose="02020603050405020304" pitchFamily="18" charset="0"/>
                <a:ea typeface="宋体" panose="02010600030101010101" pitchFamily="2" charset="-122"/>
              </a:rPr>
              <a:t> Tao Te Ching</a:t>
            </a:r>
            <a:r>
              <a:rPr lang="en-US" altLang="zh-CN" b="0" dirty="0">
                <a:latin typeface="Times New Roman" panose="02020603050405020304" pitchFamily="18" charset="0"/>
                <a:ea typeface="宋体" panose="02010600030101010101" pitchFamily="2" charset="-122"/>
              </a:rPr>
              <a:t>– Tao gave birth to the one, the One gave birth successively to two things, three things, up to ten thousand.</a:t>
            </a:r>
            <a:endParaRPr lang="en-US" altLang="zh-CN" b="0" dirty="0">
              <a:latin typeface="Times New Roman" panose="02020603050405020304" pitchFamily="18" charset="0"/>
              <a:ea typeface="宋体" panose="02010600030101010101" pitchFamily="2" charset="-122"/>
            </a:endParaRPr>
          </a:p>
          <a:p>
            <a:pPr marL="0" indent="0" algn="just">
              <a:buNone/>
            </a:pPr>
            <a:r>
              <a:rPr lang="zh-CN" altLang="en-US" b="0" dirty="0">
                <a:highlight>
                  <a:srgbClr val="00FFFF"/>
                </a:highlight>
                <a:latin typeface="Times New Roman" panose="02020603050405020304" pitchFamily="18" charset="0"/>
                <a:ea typeface="宋体" panose="02010600030101010101" pitchFamily="2" charset="-122"/>
              </a:rPr>
              <a:t>道德经</a:t>
            </a:r>
            <a:r>
              <a:rPr lang="en-US" altLang="zh-CN" b="0" dirty="0">
                <a:highlight>
                  <a:srgbClr val="00FFFF"/>
                </a:highlight>
                <a:latin typeface="Times New Roman" panose="02020603050405020304" pitchFamily="18" charset="0"/>
                <a:ea typeface="宋体" panose="02010600030101010101" pitchFamily="2" charset="-122"/>
              </a:rPr>
              <a:t>---</a:t>
            </a:r>
            <a:r>
              <a:rPr lang="zh-CN" altLang="en-US" b="0" dirty="0">
                <a:highlight>
                  <a:srgbClr val="00FFFF"/>
                </a:highlight>
                <a:latin typeface="Times New Roman" panose="02020603050405020304" pitchFamily="18" charset="0"/>
                <a:ea typeface="宋体" panose="02010600030101010101" pitchFamily="2" charset="-122"/>
              </a:rPr>
              <a:t>道生一，一生二，二生三，三生万物</a:t>
            </a:r>
            <a:endParaRPr lang="en-US" altLang="zh-CN" b="0" dirty="0">
              <a:highlight>
                <a:srgbClr val="00FFFF"/>
              </a:highlight>
              <a:latin typeface="Times New Roman" panose="02020603050405020304" pitchFamily="18" charset="0"/>
              <a:ea typeface="宋体" panose="02010600030101010101" pitchFamily="2" charset="-122"/>
            </a:endParaRPr>
          </a:p>
          <a:p>
            <a:pPr marL="0" indent="0" algn="just">
              <a:buNone/>
            </a:pPr>
            <a:endParaRPr lang="en-US" altLang="zh-CN" b="0" dirty="0">
              <a:latin typeface="Times New Roman" panose="02020603050405020304" pitchFamily="18" charset="0"/>
              <a:ea typeface="宋体" panose="02010600030101010101" pitchFamily="2" charset="-122"/>
            </a:endParaRPr>
          </a:p>
          <a:p>
            <a:pPr marL="0" indent="0" algn="just">
              <a:buNone/>
            </a:pPr>
            <a:r>
              <a:rPr lang="en-US" altLang="zh-CN" b="0" dirty="0">
                <a:latin typeface="Times New Roman" panose="02020603050405020304" pitchFamily="18" charset="0"/>
                <a:ea typeface="宋体" panose="02010600030101010101" pitchFamily="2" charset="-122"/>
              </a:rPr>
              <a:t>Human beings co-exist with Heaven and the Earth;</a:t>
            </a:r>
            <a:endParaRPr lang="en-US" altLang="zh-CN" b="0" dirty="0">
              <a:latin typeface="Times New Roman" panose="02020603050405020304" pitchFamily="18" charset="0"/>
              <a:ea typeface="宋体" panose="02010600030101010101" pitchFamily="2" charset="-122"/>
            </a:endParaRPr>
          </a:p>
          <a:p>
            <a:pPr marL="0" indent="0" algn="just">
              <a:buNone/>
            </a:pPr>
            <a:r>
              <a:rPr lang="en-US" altLang="zh-CN" b="0" dirty="0">
                <a:latin typeface="Times New Roman" panose="02020603050405020304" pitchFamily="18" charset="0"/>
                <a:ea typeface="宋体" panose="02010600030101010101" pitchFamily="2" charset="-122"/>
              </a:rPr>
              <a:t>All the things are well integrated with Humanity.</a:t>
            </a:r>
            <a:endParaRPr lang="en-US" altLang="zh-CN" b="0" dirty="0">
              <a:latin typeface="Times New Roman" panose="02020603050405020304" pitchFamily="18" charset="0"/>
              <a:ea typeface="宋体" panose="02010600030101010101" pitchFamily="2" charset="-122"/>
            </a:endParaRPr>
          </a:p>
          <a:p>
            <a:pPr marL="0" indent="0" algn="just">
              <a:buNone/>
            </a:pPr>
            <a:r>
              <a:rPr lang="zh-CN" altLang="en-US" b="0" dirty="0">
                <a:highlight>
                  <a:srgbClr val="00FFFF"/>
                </a:highlight>
                <a:latin typeface="Times New Roman" panose="02020603050405020304" pitchFamily="18" charset="0"/>
                <a:ea typeface="宋体" panose="02010600030101010101" pitchFamily="2" charset="-122"/>
              </a:rPr>
              <a:t>天地与我并生；而万物与我为一</a:t>
            </a:r>
            <a:endParaRPr lang="en-US" altLang="zh-CN" b="0" dirty="0">
              <a:highlight>
                <a:srgbClr val="00FFFF"/>
              </a:highlight>
              <a:latin typeface="Times New Roman" panose="02020603050405020304" pitchFamily="18" charset="0"/>
              <a:ea typeface="宋体" panose="02010600030101010101" pitchFamily="2" charset="-122"/>
            </a:endParaRPr>
          </a:p>
          <a:p>
            <a:pPr marL="0" indent="0" algn="just">
              <a:buNone/>
            </a:pPr>
            <a:endParaRPr lang="en-US" altLang="zh-CN" b="0" i="1" dirty="0">
              <a:highlight>
                <a:srgbClr val="00FFFF"/>
              </a:highlight>
              <a:latin typeface="Times New Roman" panose="02020603050405020304" pitchFamily="18" charset="0"/>
              <a:ea typeface="宋体" panose="02010600030101010101" pitchFamily="2" charset="-122"/>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Rectangle 2"/>
          <p:cNvSpPr>
            <a:spLocks noGrp="1"/>
          </p:cNvSpPr>
          <p:nvPr>
            <p:ph type="title"/>
          </p:nvPr>
        </p:nvSpPr>
        <p:spPr/>
        <p:txBody>
          <a:bodyPr vert="horz" wrap="square" lIns="91440" tIns="45720" rIns="91440" bIns="45720" anchor="ctr" anchorCtr="0"/>
          <a:lstStyle/>
          <a:p>
            <a:r>
              <a:rPr lang="en-US" altLang="zh-CN" dirty="0">
                <a:solidFill>
                  <a:srgbClr val="000000"/>
                </a:solidFill>
                <a:latin typeface="Times New Roman" panose="02020603050405020304" pitchFamily="18" charset="0"/>
                <a:ea typeface="宋体" panose="02010600030101010101" pitchFamily="2" charset="-122"/>
              </a:rPr>
              <a:t>Holistic vs. dualistic worldviews  (P.42)</a:t>
            </a: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56323" name="Rectangle 3"/>
          <p:cNvSpPr>
            <a:spLocks noGrp="1" noChangeArrowheads="1"/>
          </p:cNvSpPr>
          <p:nvPr>
            <p:ph idx="1"/>
          </p:nvPr>
        </p:nvSpPr>
        <p:spPr>
          <a:xfrm>
            <a:off x="724535" y="1143000"/>
            <a:ext cx="9638665" cy="5599430"/>
          </a:xfrm>
          <a:solidFill>
            <a:schemeClr val="bg1"/>
          </a:solidFill>
        </p:spPr>
        <p:txBody>
          <a:bodyPr vert="horz" wrap="square" lIns="91440" tIns="45720" rIns="91440" bIns="45720" numCol="1" anchor="t" anchorCtr="0" compatLnSpc="1"/>
          <a:lstStyle/>
          <a:p>
            <a:pPr marL="342900" marR="0" lvl="0" indent="-342900" algn="just"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Char char="v"/>
              <a:defRPr/>
            </a:pP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 </a:t>
            </a:r>
            <a:r>
              <a:rPr kumimoji="0" lang="en-US" altLang="zh-CN" sz="28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Ancient Greek </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—Universe is divided into two opposites and there is a clear-cut demarcation between the two: </a:t>
            </a:r>
            <a:r>
              <a:rPr kumimoji="0" lang="en-US" altLang="zh-CN" sz="2800" b="0" i="0" u="sng" strike="noStrike" kern="0" cap="none" spc="0" normalizeH="0" baseline="0" noProof="0" dirty="0">
                <a:ln>
                  <a:noFill/>
                </a:ln>
                <a:solidFill>
                  <a:srgbClr val="000000"/>
                </a:solidFill>
                <a:effectLst/>
                <a:highlight>
                  <a:srgbClr val="00FFFF"/>
                </a:highlight>
                <a:uLnTx/>
                <a:uFillTx/>
                <a:latin typeface="Times New Roman" panose="02020603050405020304" pitchFamily="18" charset="0"/>
                <a:ea typeface="宋体" panose="02010600030101010101" pitchFamily="2" charset="-122"/>
                <a:cs typeface="Times New Roman" panose="02020603050405020304" pitchFamily="18" charset="0"/>
              </a:rPr>
              <a:t>man and nature</a:t>
            </a:r>
            <a:r>
              <a:rPr kumimoji="0" lang="en-US" altLang="zh-CN" sz="2800" b="0" i="0" u="sng"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800" b="0" i="0" u="sng" strike="noStrike" kern="0" cap="none" spc="0" normalizeH="0" baseline="0" noProof="0" dirty="0">
                <a:ln>
                  <a:noFill/>
                </a:ln>
                <a:solidFill>
                  <a:srgbClr val="000000"/>
                </a:solidFill>
                <a:effectLst/>
                <a:highlight>
                  <a:srgbClr val="00FFFF"/>
                </a:highlight>
                <a:uLnTx/>
                <a:uFillTx/>
                <a:latin typeface="Times New Roman" panose="02020603050405020304" pitchFamily="18" charset="0"/>
                <a:ea typeface="宋体" panose="02010600030101010101" pitchFamily="2" charset="-122"/>
                <a:cs typeface="Times New Roman" panose="02020603050405020304" pitchFamily="18" charset="0"/>
              </a:rPr>
              <a:t>subject and object</a:t>
            </a:r>
            <a:r>
              <a:rPr kumimoji="0" lang="en-US" altLang="zh-CN" sz="2800" b="0" i="0" u="sng"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800" b="0" i="0" u="sng" strike="noStrike" kern="0" cap="none" spc="0" normalizeH="0" baseline="0" noProof="0" dirty="0">
                <a:ln>
                  <a:noFill/>
                </a:ln>
                <a:solidFill>
                  <a:srgbClr val="000000"/>
                </a:solidFill>
                <a:effectLst/>
                <a:highlight>
                  <a:srgbClr val="00FFFF"/>
                </a:highlight>
                <a:uLnTx/>
                <a:uFillTx/>
                <a:latin typeface="Times New Roman" panose="02020603050405020304" pitchFamily="18" charset="0"/>
                <a:ea typeface="宋体" panose="02010600030101010101" pitchFamily="2" charset="-122"/>
                <a:cs typeface="Times New Roman" panose="02020603050405020304" pitchFamily="18" charset="0"/>
              </a:rPr>
              <a:t>mind and matter</a:t>
            </a:r>
            <a:r>
              <a:rPr kumimoji="0" lang="en-US" altLang="zh-CN" sz="2800" b="0" i="0" u="sng"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800" b="0" i="0" u="sng" strike="noStrike" kern="0" cap="none" spc="0" normalizeH="0" baseline="0" noProof="0" dirty="0">
                <a:ln>
                  <a:noFill/>
                </a:ln>
                <a:solidFill>
                  <a:srgbClr val="000000"/>
                </a:solidFill>
                <a:effectLst/>
                <a:highlight>
                  <a:srgbClr val="00FFFF"/>
                </a:highlight>
                <a:uLnTx/>
                <a:uFillTx/>
                <a:latin typeface="Times New Roman" panose="02020603050405020304" pitchFamily="18" charset="0"/>
                <a:ea typeface="宋体" panose="02010600030101010101" pitchFamily="2" charset="-122"/>
                <a:cs typeface="Times New Roman" panose="02020603050405020304" pitchFamily="18" charset="0"/>
              </a:rPr>
              <a:t>the divine and the secular</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800" b="0" i="0" u="none" strike="noStrike" kern="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diːmɑ</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ː'</a:t>
            </a:r>
            <a:r>
              <a:rPr kumimoji="0" lang="en-US" altLang="zh-CN" sz="2800" b="0" i="0" u="none" strike="noStrike" kern="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keɪʃ</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(ə)n] </a:t>
            </a:r>
            <a:endPar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Char char="v"/>
              <a:defRPr/>
            </a:pPr>
            <a:r>
              <a:rPr kumimoji="0" lang="en-US" altLang="zh-CN" sz="28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Christianity</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explains this God creates Man and Man sins against God. The theme of Bible is redemption of humanity is developed. [ˌkrɪstiˈænəti] </a:t>
            </a:r>
            <a:endPar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There exists a </a:t>
            </a:r>
            <a:r>
              <a:rPr kumimoji="0" lang="en-US" altLang="zh-CN" sz="2800" b="0" i="0" u="sng"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clear division </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between </a:t>
            </a:r>
            <a:r>
              <a:rPr kumimoji="0" lang="en-US" altLang="zh-CN" sz="2800" b="0" i="0" u="sng"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God and Man</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Rectangle 2"/>
          <p:cNvSpPr>
            <a:spLocks noGrp="1"/>
          </p:cNvSpPr>
          <p:nvPr>
            <p:ph type="title"/>
          </p:nvPr>
        </p:nvSpPr>
        <p:spPr/>
        <p:txBody>
          <a:bodyPr vert="horz" wrap="square" lIns="91440" tIns="45720" rIns="91440" bIns="45720" anchor="ctr" anchorCtr="0"/>
          <a:lstStyle/>
          <a:p>
            <a:r>
              <a:rPr lang="en-US" altLang="zh-CN" dirty="0">
                <a:solidFill>
                  <a:srgbClr val="000000"/>
                </a:solidFill>
                <a:latin typeface="Times New Roman" panose="02020603050405020304" pitchFamily="18" charset="0"/>
                <a:ea typeface="宋体" panose="02010600030101010101" pitchFamily="2" charset="-122"/>
              </a:rPr>
              <a:t>Holistic vs. dualistic worldviews   (P.43)</a:t>
            </a: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314370" name="Rectangle 3"/>
          <p:cNvSpPr>
            <a:spLocks noGrp="1"/>
          </p:cNvSpPr>
          <p:nvPr>
            <p:ph idx="1"/>
          </p:nvPr>
        </p:nvSpPr>
        <p:spPr>
          <a:xfrm>
            <a:off x="720090" y="1412875"/>
            <a:ext cx="9947910" cy="5111750"/>
          </a:xfrm>
        </p:spPr>
        <p:txBody>
          <a:bodyPr vert="horz" wrap="square" lIns="91440" tIns="45720" rIns="91440" bIns="45720" anchor="t" anchorCtr="0"/>
          <a:lstStyle/>
          <a:p>
            <a:pPr algn="just"/>
            <a:r>
              <a:rPr lang="en-US" altLang="zh-CN" b="0" dirty="0">
                <a:latin typeface="Times New Roman" panose="02020603050405020304" pitchFamily="18" charset="0"/>
                <a:ea typeface="宋体" panose="02010600030101010101" pitchFamily="2" charset="-122"/>
              </a:rPr>
              <a:t>2. </a:t>
            </a:r>
            <a:r>
              <a:rPr lang="en-US" altLang="zh-CN" b="0" dirty="0">
                <a:solidFill>
                  <a:srgbClr val="FF0000"/>
                </a:solidFill>
                <a:latin typeface="Times New Roman" panose="02020603050405020304" pitchFamily="18" charset="0"/>
                <a:ea typeface="宋体" panose="02010600030101010101" pitchFamily="2" charset="-122"/>
              </a:rPr>
              <a:t>Ancient Chinese </a:t>
            </a:r>
            <a:r>
              <a:rPr lang="en-US" altLang="zh-CN" b="0" dirty="0">
                <a:latin typeface="Times New Roman" panose="02020603050405020304" pitchFamily="18" charset="0"/>
                <a:ea typeface="宋体" panose="02010600030101010101" pitchFamily="2" charset="-122"/>
              </a:rPr>
              <a:t>—emphasized the “One”, the “blending” and the “harmony”.</a:t>
            </a:r>
            <a:endParaRPr lang="en-US" altLang="zh-CN" b="0" dirty="0">
              <a:latin typeface="Times New Roman" panose="02020603050405020304" pitchFamily="18" charset="0"/>
              <a:ea typeface="宋体" panose="02010600030101010101" pitchFamily="2" charset="-122"/>
            </a:endParaRPr>
          </a:p>
          <a:p>
            <a:pPr algn="just"/>
            <a:r>
              <a:rPr lang="en-US" altLang="zh-CN" dirty="0">
                <a:latin typeface="Times New Roman" panose="02020603050405020304" pitchFamily="18" charset="0"/>
                <a:ea typeface="宋体" panose="02010600030101010101" pitchFamily="2" charset="-122"/>
              </a:rPr>
              <a:t>Chuang Tzu</a:t>
            </a:r>
            <a:r>
              <a:rPr lang="en-US" altLang="zh-CN" b="0" dirty="0">
                <a:latin typeface="Times New Roman" panose="02020603050405020304" pitchFamily="18" charset="0"/>
                <a:ea typeface="宋体" panose="02010600030101010101" pitchFamily="2" charset="-122"/>
              </a:rPr>
              <a:t>—One reality is all men, gods and things: complete, all-embracing and the whole, it is an all-embracing unity from which nothing can be separated. </a:t>
            </a:r>
            <a:r>
              <a:rPr lang="en-US" altLang="zh-CN" b="0" u="sng" dirty="0">
                <a:highlight>
                  <a:srgbClr val="00FFFF"/>
                </a:highlight>
                <a:latin typeface="Times New Roman" panose="02020603050405020304" pitchFamily="18" charset="0"/>
                <a:ea typeface="宋体" panose="02010600030101010101" pitchFamily="2" charset="-122"/>
              </a:rPr>
              <a:t>Man is a part of Nature</a:t>
            </a:r>
            <a:r>
              <a:rPr lang="en-US" altLang="zh-CN" b="0" dirty="0">
                <a:latin typeface="Times New Roman" panose="02020603050405020304" pitchFamily="18" charset="0"/>
                <a:ea typeface="宋体" panose="02010600030101010101" pitchFamily="2" charset="-122"/>
              </a:rPr>
              <a:t>.</a:t>
            </a:r>
            <a:endParaRPr lang="en-US" altLang="zh-CN" b="0" dirty="0">
              <a:latin typeface="Times New Roman" panose="02020603050405020304" pitchFamily="18" charset="0"/>
              <a:ea typeface="宋体" panose="02010600030101010101" pitchFamily="2" charset="-122"/>
            </a:endParaRPr>
          </a:p>
          <a:p>
            <a:pPr algn="just"/>
            <a:r>
              <a:rPr lang="en-US" altLang="zh-CN" dirty="0">
                <a:latin typeface="Times New Roman" panose="02020603050405020304" pitchFamily="18" charset="0"/>
                <a:ea typeface="宋体" panose="02010600030101010101" pitchFamily="2" charset="-122"/>
              </a:rPr>
              <a:t>Confucianism</a:t>
            </a:r>
            <a:r>
              <a:rPr lang="en-US" altLang="zh-CN" b="0" dirty="0">
                <a:latin typeface="Times New Roman" panose="02020603050405020304" pitchFamily="18" charset="0"/>
                <a:ea typeface="宋体" panose="02010600030101010101" pitchFamily="2" charset="-122"/>
              </a:rPr>
              <a:t>– the dominant ideology in China seeks to teach the proper way for all people to behave in society, with the purpose of </a:t>
            </a:r>
            <a:r>
              <a:rPr lang="en-US" altLang="zh-CN" b="0" u="sng" dirty="0">
                <a:highlight>
                  <a:srgbClr val="00FFFF"/>
                </a:highlight>
                <a:latin typeface="Times New Roman" panose="02020603050405020304" pitchFamily="18" charset="0"/>
                <a:ea typeface="宋体" panose="02010600030101010101" pitchFamily="2" charset="-122"/>
              </a:rPr>
              <a:t>promoting harmony</a:t>
            </a:r>
            <a:r>
              <a:rPr lang="en-US" altLang="zh-CN" b="0" dirty="0">
                <a:latin typeface="Times New Roman" panose="02020603050405020304" pitchFamily="18" charset="0"/>
                <a:ea typeface="宋体" panose="02010600030101010101" pitchFamily="2" charset="-122"/>
              </a:rPr>
              <a:t>./ˌaɪdiˈɒlədʒi/</a:t>
            </a:r>
            <a:endParaRPr lang="en-US" altLang="zh-CN" b="0"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Rectangle 2"/>
          <p:cNvSpPr>
            <a:spLocks noGrp="1"/>
          </p:cNvSpPr>
          <p:nvPr>
            <p:ph type="title"/>
          </p:nvPr>
        </p:nvSpPr>
        <p:spPr/>
        <p:txBody>
          <a:bodyPr vert="horz" wrap="square" lIns="91440" tIns="45720" rIns="91440" bIns="45720" anchor="ctr" anchorCtr="0"/>
          <a:lstStyle/>
          <a:p>
            <a:r>
              <a:rPr lang="en-US" altLang="zh-CN" dirty="0">
                <a:solidFill>
                  <a:srgbClr val="000000"/>
                </a:solidFill>
                <a:latin typeface="Times New Roman" panose="02020603050405020304" pitchFamily="18" charset="0"/>
                <a:ea typeface="宋体" panose="02010600030101010101" pitchFamily="2" charset="-122"/>
              </a:rPr>
              <a:t>Holistic vs. dualistic worldviews   (P.43)</a:t>
            </a: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295939" name="Rectangle 3"/>
          <p:cNvSpPr>
            <a:spLocks noGrp="1"/>
          </p:cNvSpPr>
          <p:nvPr>
            <p:ph idx="1"/>
          </p:nvPr>
        </p:nvSpPr>
        <p:spPr>
          <a:xfrm>
            <a:off x="581660" y="1085850"/>
            <a:ext cx="11006455" cy="5111750"/>
          </a:xfrm>
          <a:solidFill>
            <a:schemeClr val="bg1"/>
          </a:solidFill>
        </p:spPr>
        <p:txBody>
          <a:bodyPr vert="horz" wrap="square" lIns="91440" tIns="45720" rIns="91440" bIns="45720" anchor="t"/>
          <a:lstStyle/>
          <a:p>
            <a:pPr marL="342900" marR="0" indent="-342900" algn="just"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Char char="v"/>
            </a:pPr>
            <a:r>
              <a:rPr kumimoji="0" lang="en-US" altLang="zh-CN" sz="2800" b="0" i="0" u="none" strike="noStrike" kern="0" cap="none" spc="0" normalizeH="0" baseline="0" noProof="1">
                <a:solidFill>
                  <a:srgbClr val="000000"/>
                </a:solidFill>
                <a:latin typeface="Times New Roman" panose="02020603050405020304" pitchFamily="18" charset="0"/>
                <a:ea typeface="宋体" panose="02010600030101010101" pitchFamily="2" charset="-122"/>
                <a:cs typeface="Arial" panose="020B0604020202020204" pitchFamily="34" charset="0"/>
              </a:rPr>
              <a:t>《老子》第五十八章：“</a:t>
            </a:r>
            <a:r>
              <a:rPr kumimoji="0" lang="en-US" altLang="zh-CN" sz="2800" b="0" i="0" u="none" strike="noStrike" kern="0" cap="none" spc="0" normalizeH="0" baseline="0" noProof="1">
                <a:solidFill>
                  <a:srgbClr val="FF0000"/>
                </a:solidFill>
                <a:latin typeface="Times New Roman" panose="02020603050405020304" pitchFamily="18" charset="0"/>
                <a:ea typeface="宋体" panose="02010600030101010101" pitchFamily="2" charset="-122"/>
                <a:cs typeface="Arial" panose="020B0604020202020204" pitchFamily="34" charset="0"/>
              </a:rPr>
              <a:t>祸兮福之所倚；福兮祸之所伏</a:t>
            </a:r>
            <a:r>
              <a:rPr kumimoji="0" lang="en-US" altLang="zh-CN" sz="2800" b="0" i="0" u="none" strike="noStrike" kern="0" cap="none" spc="0" normalizeH="0" baseline="0" noProof="1">
                <a:solidFill>
                  <a:srgbClr val="000000"/>
                </a:solidFill>
                <a:latin typeface="Times New Roman" panose="02020603050405020304" pitchFamily="18" charset="0"/>
                <a:ea typeface="宋体" panose="02010600030101010101" pitchFamily="2" charset="-122"/>
                <a:cs typeface="Arial" panose="020B0604020202020204" pitchFamily="34" charset="0"/>
              </a:rPr>
              <a:t>。”</a:t>
            </a:r>
            <a:endParaRPr kumimoji="0" lang="en-US" altLang="zh-CN" sz="2800" b="0" i="0" u="none" strike="noStrike" kern="0" cap="none" spc="0" normalizeH="0" baseline="0" noProof="1">
              <a:solidFill>
                <a:srgbClr val="000000"/>
              </a:solidFill>
              <a:latin typeface="Times New Roman" panose="02020603050405020304" pitchFamily="18" charset="0"/>
              <a:ea typeface="宋体" panose="02010600030101010101" pitchFamily="2" charset="-122"/>
              <a:cs typeface="Arial" panose="020B0604020202020204" pitchFamily="34" charset="0"/>
            </a:endParaRPr>
          </a:p>
          <a:p>
            <a:pPr marL="342900" marR="0" indent="-342900" algn="just"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Char char="v"/>
            </a:pPr>
            <a:r>
              <a:rPr kumimoji="0" lang="en-US" altLang="zh-CN" sz="2800" b="0" i="0" u="none" strike="noStrike" kern="0" cap="none" spc="0" normalizeH="0" baseline="0" noProof="1">
                <a:solidFill>
                  <a:srgbClr val="000000"/>
                </a:solidFill>
                <a:latin typeface="Times New Roman" panose="02020603050405020304" pitchFamily="18" charset="0"/>
                <a:ea typeface="宋体" panose="02010600030101010101" pitchFamily="2" charset="-122"/>
                <a:cs typeface="Arial" panose="020B0604020202020204" pitchFamily="34" charset="0"/>
              </a:rPr>
              <a:t>战国·宋·庄周《庄子·则阳》：“</a:t>
            </a:r>
            <a:r>
              <a:rPr kumimoji="0" lang="en-US" altLang="zh-CN" sz="2800" b="0" i="0" u="none" strike="noStrike" kern="0" cap="none" spc="0" normalizeH="0" baseline="0" noProof="1">
                <a:solidFill>
                  <a:srgbClr val="FF0000"/>
                </a:solidFill>
                <a:latin typeface="Times New Roman" panose="02020603050405020304" pitchFamily="18" charset="0"/>
                <a:ea typeface="宋体" panose="02010600030101010101" pitchFamily="2" charset="-122"/>
                <a:cs typeface="Arial" panose="020B0604020202020204" pitchFamily="34" charset="0"/>
              </a:rPr>
              <a:t>安危相易，祸福相生</a:t>
            </a:r>
            <a:r>
              <a:rPr kumimoji="0" lang="en-US" altLang="zh-CN" sz="2800" b="0" i="0" u="none" strike="noStrike" kern="0" cap="none" spc="0" normalizeH="0" baseline="0" noProof="1">
                <a:solidFill>
                  <a:srgbClr val="000000"/>
                </a:solidFill>
                <a:latin typeface="Times New Roman" panose="02020603050405020304" pitchFamily="18" charset="0"/>
                <a:ea typeface="宋体" panose="02010600030101010101" pitchFamily="2" charset="-122"/>
                <a:cs typeface="Arial" panose="020B0604020202020204" pitchFamily="34" charset="0"/>
              </a:rPr>
              <a:t>，缓急相摩，聚散以成。”</a:t>
            </a:r>
            <a:endParaRPr kumimoji="0" lang="en-US" altLang="zh-CN" sz="2800" b="0" i="0" u="none" strike="noStrike" kern="0" cap="none" spc="0" normalizeH="0" baseline="0" noProof="1">
              <a:solidFill>
                <a:srgbClr val="000000"/>
              </a:solidFill>
              <a:latin typeface="Times New Roman" panose="02020603050405020304" pitchFamily="18" charset="0"/>
              <a:ea typeface="宋体" panose="02010600030101010101" pitchFamily="2" charset="-122"/>
              <a:cs typeface="Arial" panose="020B0604020202020204" pitchFamily="34" charset="0"/>
            </a:endParaRPr>
          </a:p>
          <a:p>
            <a:pPr marL="342900" marR="0" indent="-342900" algn="just"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Char char="v"/>
            </a:pPr>
            <a:r>
              <a:rPr kumimoji="0" lang="en-US" altLang="zh-CN" sz="2800" b="0" i="0" u="none" strike="noStrike" kern="0" cap="none" spc="0" normalizeH="0" baseline="0" noProof="1">
                <a:solidFill>
                  <a:srgbClr val="000000"/>
                </a:solidFill>
                <a:latin typeface="Times New Roman" panose="02020603050405020304" pitchFamily="18" charset="0"/>
                <a:ea typeface="宋体" panose="02010600030101010101" pitchFamily="2" charset="-122"/>
                <a:cs typeface="Arial" panose="020B0604020202020204" pitchFamily="34" charset="0"/>
              </a:rPr>
              <a:t>“物极必反”、“乐极生悲”、“否极泰来”、“塞翁失马焉知非福”</a:t>
            </a:r>
            <a:endParaRPr kumimoji="0" lang="en-US" altLang="zh-CN" sz="2800" b="0" i="0" u="none" strike="noStrike" kern="0" cap="none" spc="0" normalizeH="0" baseline="0" noProof="1">
              <a:solidFill>
                <a:srgbClr val="000000"/>
              </a:solidFill>
              <a:latin typeface="Times New Roman" panose="02020603050405020304" pitchFamily="18" charset="0"/>
              <a:ea typeface="宋体" panose="02010600030101010101" pitchFamily="2" charset="-122"/>
              <a:cs typeface="Arial" panose="020B0604020202020204" pitchFamily="34" charset="0"/>
            </a:endParaRPr>
          </a:p>
          <a:p>
            <a:pPr marL="342900" marR="0" indent="-342900" algn="just"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Char char="v"/>
            </a:pPr>
            <a:r>
              <a:rPr kumimoji="0" lang="en-US" altLang="zh-CN" sz="2000" b="0" i="0" u="none" strike="noStrike" kern="0" cap="none" spc="0" normalizeH="0" baseline="0" noProof="1">
                <a:solidFill>
                  <a:srgbClr val="FF0000"/>
                </a:solidFill>
                <a:latin typeface="Times New Roman" panose="02020603050405020304" pitchFamily="18" charset="0"/>
                <a:ea typeface="宋体" panose="02010600030101010101" pitchFamily="2" charset="-122"/>
                <a:cs typeface="Arial" panose="020B0604020202020204" pitchFamily="34" charset="0"/>
              </a:rPr>
              <a:t>中国古代辩证法</a:t>
            </a:r>
            <a:r>
              <a:rPr kumimoji="0" lang="en-US" altLang="zh-CN" sz="2000" b="0" i="0" u="none" strike="noStrike" kern="0" cap="none" spc="0" normalizeH="0" baseline="0" noProof="1">
                <a:solidFill>
                  <a:srgbClr val="000000"/>
                </a:solidFill>
                <a:latin typeface="Times New Roman" panose="02020603050405020304" pitchFamily="18" charset="0"/>
                <a:ea typeface="宋体" panose="02010600030101010101" pitchFamily="2" charset="-122"/>
                <a:cs typeface="Arial" panose="020B0604020202020204" pitchFamily="34" charset="0"/>
              </a:rPr>
              <a:t>发端于三千年前的</a:t>
            </a:r>
            <a:r>
              <a:rPr kumimoji="0" lang="en-US" altLang="zh-CN" sz="2000" b="0" i="0" u="none" strike="noStrike" kern="0" cap="none" spc="0" normalizeH="0" baseline="0" noProof="1">
                <a:solidFill>
                  <a:srgbClr val="FF0000"/>
                </a:solidFill>
                <a:latin typeface="Times New Roman" panose="02020603050405020304" pitchFamily="18" charset="0"/>
                <a:ea typeface="宋体" panose="02010600030101010101" pitchFamily="2" charset="-122"/>
                <a:cs typeface="Arial" panose="020B0604020202020204" pitchFamily="34" charset="0"/>
              </a:rPr>
              <a:t>《易经》</a:t>
            </a:r>
            <a:r>
              <a:rPr kumimoji="0" lang="en-US" altLang="zh-CN" sz="2000" b="0" i="0" u="none" strike="noStrike" kern="0" cap="none" spc="0" normalizeH="0" baseline="0" noProof="1">
                <a:solidFill>
                  <a:srgbClr val="000000"/>
                </a:solidFill>
                <a:latin typeface="Times New Roman" panose="02020603050405020304" pitchFamily="18" charset="0"/>
                <a:ea typeface="宋体" panose="02010600030101010101" pitchFamily="2" charset="-122"/>
                <a:cs typeface="Arial" panose="020B0604020202020204" pitchFamily="34" charset="0"/>
              </a:rPr>
              <a:t>，德国著名哲学家、辩证法大师黑格尔，也声称自己的“正反合”辩证法来源于中国的《易经》，黑格尔辩证法思想是马克思主义辩证法的直接来源，因此可以说，马克思主义辩证法与中国古代辩证法是一脉相承的。</a:t>
            </a:r>
            <a:endParaRPr kumimoji="0" lang="en-US" altLang="zh-CN" sz="2000" b="0" i="0" u="none" strike="noStrike" kern="0" cap="none" spc="0" normalizeH="0" baseline="0" noProof="1">
              <a:solidFill>
                <a:srgbClr val="000000"/>
              </a:solidFill>
              <a:latin typeface="Times New Roman" panose="02020603050405020304" pitchFamily="18" charset="0"/>
              <a:ea typeface="宋体" panose="02010600030101010101" pitchFamily="2" charset="-122"/>
              <a:cs typeface="Arial" panose="020B0604020202020204" pitchFamily="34" charset="0"/>
            </a:endParaRPr>
          </a:p>
          <a:p>
            <a:pPr marL="0" marR="0" indent="0" algn="just"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pPr>
            <a:r>
              <a:rPr kumimoji="0" lang="en-US" altLang="zh-CN" sz="2800" b="0" i="0" u="none" strike="noStrike" kern="0" cap="none" spc="0" normalizeH="0" baseline="0" noProof="1">
                <a:solidFill>
                  <a:srgbClr val="000000"/>
                </a:solidFill>
                <a:latin typeface="Times New Roman" panose="02020603050405020304" pitchFamily="18" charset="0"/>
                <a:ea typeface="宋体" panose="02010600030101010101" pitchFamily="2" charset="-122"/>
                <a:cs typeface="Arial" panose="020B0604020202020204" pitchFamily="34" charset="0"/>
              </a:rPr>
              <a:t>View sth. Dialectically</a:t>
            </a:r>
            <a:endParaRPr kumimoji="0" lang="en-US" altLang="zh-CN" sz="2800" b="0" i="0" u="none" strike="noStrike" kern="0" cap="none" spc="0" normalizeH="0" baseline="0" noProof="1">
              <a:solidFill>
                <a:srgbClr val="000000"/>
              </a:solidFill>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Text Box 8"/>
          <p:cNvSpPr txBox="1"/>
          <p:nvPr/>
        </p:nvSpPr>
        <p:spPr>
          <a:xfrm>
            <a:off x="4821238" y="2867025"/>
            <a:ext cx="2362200" cy="1198880"/>
          </a:xfrm>
          <a:prstGeom prst="rect">
            <a:avLst/>
          </a:prstGeom>
          <a:noFill/>
          <a:ln w="38100">
            <a:noFill/>
          </a:ln>
        </p:spPr>
        <p:txBody>
          <a:bodyPr anchor="t" anchorCtr="0">
            <a:spAutoFit/>
          </a:bodyPr>
          <a:lstStyle/>
          <a:p>
            <a:pPr algn="ctr">
              <a:spcBef>
                <a:spcPct val="50000"/>
              </a:spcBef>
            </a:pPr>
            <a:r>
              <a:rPr lang="en-US" altLang="zh-CN" sz="7200" b="1" dirty="0">
                <a:solidFill>
                  <a:srgbClr val="FF0000"/>
                </a:solidFill>
                <a:latin typeface="Times New Roman" panose="02020603050405020304" pitchFamily="18" charset="0"/>
                <a:ea typeface="华文琥珀" panose="02010800040101010101" pitchFamily="2" charset="-122"/>
                <a:cs typeface="Times New Roman" panose="02020603050405020304" pitchFamily="18" charset="0"/>
              </a:rPr>
              <a:t>VS</a:t>
            </a:r>
            <a:endParaRPr lang="en-US" altLang="zh-CN" sz="7200" b="1" dirty="0">
              <a:solidFill>
                <a:srgbClr val="FF0000"/>
              </a:solidFill>
              <a:latin typeface="Times New Roman" panose="02020603050405020304" pitchFamily="18" charset="0"/>
              <a:ea typeface="华文琥珀" panose="02010800040101010101" pitchFamily="2" charset="-122"/>
              <a:cs typeface="Times New Roman" panose="02020603050405020304" pitchFamily="18" charset="0"/>
            </a:endParaRPr>
          </a:p>
        </p:txBody>
      </p:sp>
      <p:sp>
        <p:nvSpPr>
          <p:cNvPr id="316418" name="Text Box 10"/>
          <p:cNvSpPr txBox="1"/>
          <p:nvPr/>
        </p:nvSpPr>
        <p:spPr>
          <a:xfrm>
            <a:off x="7772400" y="3200400"/>
            <a:ext cx="2514600" cy="768350"/>
          </a:xfrm>
          <a:prstGeom prst="rect">
            <a:avLst/>
          </a:prstGeom>
          <a:noFill/>
          <a:ln w="38100">
            <a:noFill/>
          </a:ln>
        </p:spPr>
        <p:txBody>
          <a:bodyPr anchor="t" anchorCtr="0">
            <a:spAutoFit/>
          </a:bodyPr>
          <a:lstStyle/>
          <a:p>
            <a:pPr algn="ctr">
              <a:spcBef>
                <a:spcPct val="50000"/>
              </a:spcBef>
            </a:pPr>
            <a:endParaRPr lang="zh-CN" altLang="zh-CN" sz="4400" dirty="0">
              <a:solidFill>
                <a:schemeClr val="tx2"/>
              </a:solidFill>
              <a:latin typeface="Arial" panose="020B0604020202020204" pitchFamily="34" charset="0"/>
              <a:ea typeface="宋体" panose="02010600030101010101" pitchFamily="2" charset="-122"/>
            </a:endParaRPr>
          </a:p>
        </p:txBody>
      </p:sp>
      <p:sp>
        <p:nvSpPr>
          <p:cNvPr id="7180" name="Line 12"/>
          <p:cNvSpPr/>
          <p:nvPr/>
        </p:nvSpPr>
        <p:spPr>
          <a:xfrm>
            <a:off x="1524000" y="3048000"/>
            <a:ext cx="838200" cy="914400"/>
          </a:xfrm>
          <a:prstGeom prst="line">
            <a:avLst/>
          </a:prstGeom>
          <a:ln w="38100" cap="flat" cmpd="sng">
            <a:solidFill>
              <a:schemeClr val="bg1"/>
            </a:solidFill>
            <a:prstDash val="solid"/>
            <a:round/>
            <a:headEnd type="oval" w="med" len="med"/>
            <a:tailEnd type="oval" w="med" len="med"/>
          </a:ln>
        </p:spPr>
      </p:sp>
      <p:sp>
        <p:nvSpPr>
          <p:cNvPr id="7181" name="Line 13"/>
          <p:cNvSpPr/>
          <p:nvPr/>
        </p:nvSpPr>
        <p:spPr>
          <a:xfrm flipV="1">
            <a:off x="2362200" y="3810000"/>
            <a:ext cx="228600" cy="152400"/>
          </a:xfrm>
          <a:prstGeom prst="line">
            <a:avLst/>
          </a:prstGeom>
          <a:ln w="38100" cap="flat" cmpd="sng">
            <a:solidFill>
              <a:schemeClr val="bg1"/>
            </a:solidFill>
            <a:prstDash val="solid"/>
            <a:round/>
            <a:headEnd type="none" w="med" len="med"/>
            <a:tailEnd type="none" w="med" len="med"/>
          </a:ln>
        </p:spPr>
      </p:sp>
      <p:sp>
        <p:nvSpPr>
          <p:cNvPr id="7182" name="Line 14"/>
          <p:cNvSpPr/>
          <p:nvPr/>
        </p:nvSpPr>
        <p:spPr>
          <a:xfrm flipV="1">
            <a:off x="3886200" y="2057400"/>
            <a:ext cx="1601788" cy="1295400"/>
          </a:xfrm>
          <a:prstGeom prst="line">
            <a:avLst/>
          </a:prstGeom>
          <a:ln w="38100" cap="flat" cmpd="sng">
            <a:solidFill>
              <a:schemeClr val="bg1"/>
            </a:solidFill>
            <a:prstDash val="solid"/>
            <a:round/>
            <a:headEnd type="oval" w="med" len="med"/>
            <a:tailEnd type="oval" w="med" len="med"/>
          </a:ln>
        </p:spPr>
      </p:sp>
      <p:sp>
        <p:nvSpPr>
          <p:cNvPr id="7184" name="Line 16"/>
          <p:cNvSpPr/>
          <p:nvPr/>
        </p:nvSpPr>
        <p:spPr>
          <a:xfrm>
            <a:off x="8991600" y="2971800"/>
            <a:ext cx="228600" cy="304800"/>
          </a:xfrm>
          <a:prstGeom prst="line">
            <a:avLst/>
          </a:prstGeom>
          <a:ln w="38100" cap="flat" cmpd="sng">
            <a:solidFill>
              <a:schemeClr val="bg1"/>
            </a:solidFill>
            <a:prstDash val="solid"/>
            <a:round/>
            <a:headEnd type="oval" w="med" len="med"/>
            <a:tailEnd type="oval" w="med" len="med"/>
          </a:ln>
        </p:spPr>
      </p:sp>
      <p:sp>
        <p:nvSpPr>
          <p:cNvPr id="7185" name="Line 17"/>
          <p:cNvSpPr/>
          <p:nvPr/>
        </p:nvSpPr>
        <p:spPr>
          <a:xfrm>
            <a:off x="9601200" y="3886200"/>
            <a:ext cx="1066800" cy="1219200"/>
          </a:xfrm>
          <a:prstGeom prst="line">
            <a:avLst/>
          </a:prstGeom>
          <a:ln w="38100" cap="flat" cmpd="sng">
            <a:solidFill>
              <a:schemeClr val="bg1"/>
            </a:solidFill>
            <a:prstDash val="solid"/>
            <a:round/>
            <a:headEnd type="oval" w="med" len="med"/>
            <a:tailEnd type="oval" w="med" len="med"/>
          </a:ln>
        </p:spPr>
      </p:sp>
      <p:pic>
        <p:nvPicPr>
          <p:cNvPr id="7199" name="纯音乐 - 夏日香气 - 一段很好听的钢琴曲.mp3">
            <a:hlinkClick r:id="" action="ppaction://media"/>
          </p:cNvPr>
          <p:cNvPicPr>
            <a:picLocks noRot="1" noChangeAspect="1"/>
          </p:cNvPicPr>
          <p:nvPr>
            <a:audioFile r:link="rId1"/>
            <p:extLst>
              <p:ext uri="{DAA4B4D4-6D71-4841-9C94-3DE7FCFB9230}">
                <p14:media xmlns:p14="http://schemas.microsoft.com/office/powerpoint/2010/main" r:link="rId2"/>
              </p:ext>
            </p:extLst>
          </p:nvPr>
        </p:nvPicPr>
        <p:blipFill>
          <a:blip r:embed="rId3"/>
          <a:stretch>
            <a:fillRect/>
          </a:stretch>
        </p:blipFill>
        <p:spPr>
          <a:xfrm>
            <a:off x="10363200" y="6553200"/>
            <a:ext cx="304800" cy="304800"/>
          </a:xfrm>
          <a:prstGeom prst="rect">
            <a:avLst/>
          </a:prstGeom>
          <a:noFill/>
          <a:ln w="9525">
            <a:noFill/>
          </a:ln>
        </p:spPr>
      </p:pic>
      <p:sp>
        <p:nvSpPr>
          <p:cNvPr id="316425" name="TextBox 1"/>
          <p:cNvSpPr txBox="1"/>
          <p:nvPr/>
        </p:nvSpPr>
        <p:spPr>
          <a:xfrm>
            <a:off x="1943100" y="1466850"/>
            <a:ext cx="5829300" cy="1753235"/>
          </a:xfrm>
          <a:prstGeom prst="rect">
            <a:avLst/>
          </a:prstGeom>
          <a:noFill/>
          <a:ln w="9525">
            <a:noFill/>
          </a:ln>
        </p:spPr>
        <p:txBody>
          <a:bodyPr anchor="t" anchorCtr="0">
            <a:spAutoFit/>
          </a:bodyPr>
          <a:lstStyle/>
          <a:p>
            <a:r>
              <a:rPr lang="en-US" altLang="zh-CN" sz="3600" dirty="0">
                <a:solidFill>
                  <a:srgbClr val="FF0000"/>
                </a:solidFill>
                <a:latin typeface="Times New Roman" panose="02020603050405020304" pitchFamily="18" charset="0"/>
              </a:rPr>
              <a:t>Western Philosophy</a:t>
            </a:r>
            <a:endParaRPr lang="en-US" altLang="zh-CN" sz="3600" dirty="0">
              <a:solidFill>
                <a:srgbClr val="FF0000"/>
              </a:solidFill>
              <a:latin typeface="Times New Roman" panose="02020603050405020304" pitchFamily="18" charset="0"/>
            </a:endParaRPr>
          </a:p>
          <a:p>
            <a:r>
              <a:rPr lang="en-US" altLang="zh-CN" sz="3600" dirty="0">
                <a:latin typeface="Times New Roman" panose="02020603050405020304" pitchFamily="18" charset="0"/>
              </a:rPr>
              <a:t>Conquer and Transform (</a:t>
            </a:r>
            <a:r>
              <a:rPr lang="en-US" altLang="zh-CN" sz="3600" dirty="0">
                <a:highlight>
                  <a:srgbClr val="00FFFF"/>
                </a:highlight>
                <a:latin typeface="Times New Roman" panose="02020603050405020304" pitchFamily="18" charset="0"/>
              </a:rPr>
              <a:t>separate</a:t>
            </a:r>
            <a:r>
              <a:rPr lang="en-US" altLang="zh-CN" sz="3600" dirty="0">
                <a:latin typeface="Times New Roman" panose="02020603050405020304" pitchFamily="18" charset="0"/>
              </a:rPr>
              <a:t>)</a:t>
            </a:r>
            <a:endParaRPr lang="zh-CN" altLang="en-US" sz="3600" dirty="0">
              <a:latin typeface="Times New Roman" panose="02020603050405020304" pitchFamily="18" charset="0"/>
              <a:ea typeface="宋体" panose="02010600030101010101" pitchFamily="2" charset="-122"/>
            </a:endParaRPr>
          </a:p>
        </p:txBody>
      </p:sp>
      <p:sp>
        <p:nvSpPr>
          <p:cNvPr id="316426" name="TextBox 2"/>
          <p:cNvSpPr txBox="1"/>
          <p:nvPr/>
        </p:nvSpPr>
        <p:spPr>
          <a:xfrm>
            <a:off x="5075555" y="4113530"/>
            <a:ext cx="6669405" cy="1753235"/>
          </a:xfrm>
          <a:prstGeom prst="rect">
            <a:avLst/>
          </a:prstGeom>
          <a:noFill/>
          <a:ln w="9525">
            <a:noFill/>
          </a:ln>
        </p:spPr>
        <p:txBody>
          <a:bodyPr wrap="square" anchor="t" anchorCtr="0">
            <a:spAutoFit/>
          </a:bodyPr>
          <a:lstStyle/>
          <a:p>
            <a:r>
              <a:rPr lang="en-US" altLang="zh-CN" sz="3600" dirty="0">
                <a:solidFill>
                  <a:srgbClr val="FF0000"/>
                </a:solidFill>
                <a:latin typeface="Times New Roman" panose="02020603050405020304" pitchFamily="18" charset="0"/>
              </a:rPr>
              <a:t>Chinese Philosophy </a:t>
            </a:r>
            <a:endParaRPr lang="en-US" altLang="zh-CN" sz="3600" dirty="0">
              <a:solidFill>
                <a:srgbClr val="FF0000"/>
              </a:solidFill>
              <a:latin typeface="Times New Roman" panose="02020603050405020304" pitchFamily="18" charset="0"/>
            </a:endParaRPr>
          </a:p>
          <a:p>
            <a:r>
              <a:rPr lang="en-US" altLang="zh-CN" sz="3600" dirty="0">
                <a:latin typeface="Times New Roman" panose="02020603050405020304" pitchFamily="18" charset="0"/>
              </a:rPr>
              <a:t>The harmony of man with nature (</a:t>
            </a:r>
            <a:r>
              <a:rPr lang="en-US" altLang="zh-CN" sz="3600" dirty="0">
                <a:highlight>
                  <a:srgbClr val="00FFFF"/>
                </a:highlight>
                <a:latin typeface="Times New Roman" panose="02020603050405020304" pitchFamily="18" charset="0"/>
              </a:rPr>
              <a:t>integral</a:t>
            </a:r>
            <a:r>
              <a:rPr lang="en-US" altLang="zh-CN" sz="3600" dirty="0">
                <a:latin typeface="Times New Roman" panose="02020603050405020304" pitchFamily="18" charset="0"/>
              </a:rPr>
              <a:t>/ˈɪntɪɡrəl//ɪnˈteɡrəl/)</a:t>
            </a:r>
            <a:endParaRPr lang="zh-CN" altLang="en-US" sz="3600" dirty="0">
              <a:latin typeface="Times New Roman" panose="02020603050405020304" pitchFamily="18" charset="0"/>
              <a:ea typeface="宋体" panose="02010600030101010101" pitchFamily="2" charset="-122"/>
            </a:endParaRPr>
          </a:p>
        </p:txBody>
      </p:sp>
      <p:sp>
        <p:nvSpPr>
          <p:cNvPr id="316427" name="TextBox 1"/>
          <p:cNvSpPr txBox="1"/>
          <p:nvPr/>
        </p:nvSpPr>
        <p:spPr>
          <a:xfrm>
            <a:off x="3727450" y="228600"/>
            <a:ext cx="5181600" cy="1014730"/>
          </a:xfrm>
          <a:prstGeom prst="rect">
            <a:avLst/>
          </a:prstGeom>
          <a:noFill/>
          <a:ln w="9525">
            <a:noFill/>
          </a:ln>
        </p:spPr>
        <p:txBody>
          <a:bodyPr anchor="t" anchorCtr="0">
            <a:spAutoFit/>
          </a:bodyPr>
          <a:lstStyle/>
          <a:p>
            <a:r>
              <a:rPr lang="en-US" altLang="zh-CN" sz="6000" dirty="0">
                <a:latin typeface="Times New Roman" panose="02020603050405020304" pitchFamily="18" charset="0"/>
              </a:rPr>
              <a:t>Towards Nature</a:t>
            </a:r>
            <a:endParaRPr lang="zh-CN" altLang="en-US" sz="6000" dirty="0">
              <a:latin typeface="Times New Roman" panose="02020603050405020304" pitchFamily="18" charset="0"/>
              <a:ea typeface="宋体" panose="02010600030101010101" pitchFamily="2" charset="-122"/>
            </a:endParaRPr>
          </a:p>
        </p:txBody>
      </p:sp>
    </p:spTree>
  </p:cSld>
  <p:clrMapOvr>
    <a:masterClrMapping/>
  </p:clrMapOvr>
  <p:transition spd="slow">
    <p:spli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199"/>
                                        </p:tgtEl>
                                      </p:cBhvr>
                                    </p:cmd>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7180"/>
                                        </p:tgtEl>
                                        <p:attrNameLst>
                                          <p:attrName>style.visibility</p:attrName>
                                        </p:attrNameLst>
                                      </p:cBhvr>
                                      <p:to>
                                        <p:strVal val="visible"/>
                                      </p:to>
                                    </p:set>
                                    <p:animEffect transition="in" filter="wipe(left)">
                                      <p:cBhvr>
                                        <p:cTn id="10" dur="1000"/>
                                        <p:tgtEl>
                                          <p:spTgt spid="7180"/>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7181"/>
                                        </p:tgtEl>
                                        <p:attrNameLst>
                                          <p:attrName>style.visibility</p:attrName>
                                        </p:attrNameLst>
                                      </p:cBhvr>
                                      <p:to>
                                        <p:strVal val="visible"/>
                                      </p:to>
                                    </p:set>
                                    <p:animEffect transition="in" filter="wipe(left)">
                                      <p:cBhvr>
                                        <p:cTn id="14" dur="2000"/>
                                        <p:tgtEl>
                                          <p:spTgt spid="7181"/>
                                        </p:tgtEl>
                                      </p:cBhvr>
                                    </p:animEffect>
                                  </p:childTnLst>
                                </p:cTn>
                              </p:par>
                            </p:childTnLst>
                          </p:cTn>
                        </p:par>
                        <p:par>
                          <p:cTn id="15" fill="hold">
                            <p:stCondLst>
                              <p:cond delay="3000"/>
                            </p:stCondLst>
                            <p:childTnLst>
                              <p:par>
                                <p:cTn id="16" presetID="22" presetClass="entr" presetSubtype="4" fill="hold" nodeType="afterEffect">
                                  <p:stCondLst>
                                    <p:cond delay="0"/>
                                  </p:stCondLst>
                                  <p:childTnLst>
                                    <p:set>
                                      <p:cBhvr>
                                        <p:cTn id="17" dur="1" fill="hold">
                                          <p:stCondLst>
                                            <p:cond delay="0"/>
                                          </p:stCondLst>
                                        </p:cTn>
                                        <p:tgtEl>
                                          <p:spTgt spid="7182"/>
                                        </p:tgtEl>
                                        <p:attrNameLst>
                                          <p:attrName>style.visibility</p:attrName>
                                        </p:attrNameLst>
                                      </p:cBhvr>
                                      <p:to>
                                        <p:strVal val="visible"/>
                                      </p:to>
                                    </p:set>
                                    <p:animEffect transition="in" filter="wipe(down)">
                                      <p:cBhvr>
                                        <p:cTn id="18" dur="500"/>
                                        <p:tgtEl>
                                          <p:spTgt spid="7182"/>
                                        </p:tgtEl>
                                      </p:cBhvr>
                                    </p:animEffect>
                                  </p:childTnLst>
                                </p:cTn>
                              </p:par>
                            </p:childTnLst>
                          </p:cTn>
                        </p:par>
                        <p:par>
                          <p:cTn id="19" fill="hold">
                            <p:stCondLst>
                              <p:cond delay="3500"/>
                            </p:stCondLst>
                            <p:childTnLst>
                              <p:par>
                                <p:cTn id="20" presetID="22" presetClass="entr" presetSubtype="8" fill="hold" nodeType="afterEffect">
                                  <p:stCondLst>
                                    <p:cond delay="0"/>
                                  </p:stCondLst>
                                  <p:childTnLst>
                                    <p:set>
                                      <p:cBhvr>
                                        <p:cTn id="21" dur="1" fill="hold">
                                          <p:stCondLst>
                                            <p:cond delay="0"/>
                                          </p:stCondLst>
                                        </p:cTn>
                                        <p:tgtEl>
                                          <p:spTgt spid="7184"/>
                                        </p:tgtEl>
                                        <p:attrNameLst>
                                          <p:attrName>style.visibility</p:attrName>
                                        </p:attrNameLst>
                                      </p:cBhvr>
                                      <p:to>
                                        <p:strVal val="visible"/>
                                      </p:to>
                                    </p:set>
                                    <p:animEffect transition="in" filter="wipe(left)">
                                      <p:cBhvr>
                                        <p:cTn id="22" dur="1000"/>
                                        <p:tgtEl>
                                          <p:spTgt spid="7184"/>
                                        </p:tgtEl>
                                      </p:cBhvr>
                                    </p:animEffect>
                                  </p:childTnLst>
                                </p:cTn>
                              </p:par>
                            </p:childTnLst>
                          </p:cTn>
                        </p:par>
                        <p:par>
                          <p:cTn id="23" fill="hold">
                            <p:stCondLst>
                              <p:cond delay="4500"/>
                            </p:stCondLst>
                            <p:childTnLst>
                              <p:par>
                                <p:cTn id="24" presetID="22" presetClass="entr" presetSubtype="8" fill="hold" nodeType="afterEffect">
                                  <p:stCondLst>
                                    <p:cond delay="0"/>
                                  </p:stCondLst>
                                  <p:childTnLst>
                                    <p:set>
                                      <p:cBhvr>
                                        <p:cTn id="25" dur="1" fill="hold">
                                          <p:stCondLst>
                                            <p:cond delay="0"/>
                                          </p:stCondLst>
                                        </p:cTn>
                                        <p:tgtEl>
                                          <p:spTgt spid="7185"/>
                                        </p:tgtEl>
                                        <p:attrNameLst>
                                          <p:attrName>style.visibility</p:attrName>
                                        </p:attrNameLst>
                                      </p:cBhvr>
                                      <p:to>
                                        <p:strVal val="visible"/>
                                      </p:to>
                                    </p:set>
                                    <p:animEffect transition="in" filter="wipe(left)">
                                      <p:cBhvr>
                                        <p:cTn id="26" dur="500"/>
                                        <p:tgtEl>
                                          <p:spTgt spid="7185"/>
                                        </p:tgtEl>
                                      </p:cBhvr>
                                    </p:animEffect>
                                  </p:childTnLst>
                                </p:cTn>
                              </p:par>
                            </p:childTnLst>
                          </p:cTn>
                        </p:par>
                        <p:par>
                          <p:cTn id="27" fill="hold">
                            <p:stCondLst>
                              <p:cond delay="5000"/>
                            </p:stCondLst>
                            <p:childTnLst>
                              <p:par>
                                <p:cTn id="28" presetID="1" presetClass="entr" presetSubtype="0" fill="hold" grpId="0" nodeType="afterEffect">
                                  <p:stCondLst>
                                    <p:cond delay="0"/>
                                  </p:stCondLst>
                                  <p:iterate type="wd">
                                    <p:tmAbs val="500"/>
                                  </p:iterate>
                                  <p:childTnLst>
                                    <p:set>
                                      <p:cBhvr>
                                        <p:cTn id="29"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52000" numSld="20">
                <p:cTn id="30" repeatCount="indefinite" fill="hold" display="0">
                  <p:stCondLst>
                    <p:cond delay="indefinite"/>
                  </p:stCondLst>
                  <p:endCondLst>
                    <p:cond evt="onPrev" delay="0">
                      <p:tgtEl>
                        <p:sldTgt/>
                      </p:tgtEl>
                    </p:cond>
                    <p:cond evt="onStopAudio" delay="0">
                      <p:tgtEl>
                        <p:sldTgt/>
                      </p:tgtEl>
                    </p:cond>
                  </p:endCondLst>
                </p:cTn>
                <p:tgtEl>
                  <p:spTgt spid="7199"/>
                </p:tgtEl>
              </p:cMediaNode>
            </p:audio>
          </p:childTnLst>
        </p:cTn>
      </p:par>
    </p:tnLst>
    <p:bldLst>
      <p:bldP spid="717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1" name="Rectangle 3"/>
          <p:cNvSpPr>
            <a:spLocks noGrp="1"/>
          </p:cNvSpPr>
          <p:nvPr>
            <p:ph idx="1"/>
          </p:nvPr>
        </p:nvSpPr>
        <p:spPr>
          <a:xfrm>
            <a:off x="560070" y="621030"/>
            <a:ext cx="10894695" cy="5105400"/>
          </a:xfrm>
        </p:spPr>
        <p:txBody>
          <a:bodyPr vert="horz" wrap="square" lIns="91440" tIns="45720" rIns="91440" bIns="45720" anchor="t" anchorCtr="0"/>
          <a:lstStyle/>
          <a:p>
            <a:pPr algn="just">
              <a:lnSpc>
                <a:spcPct val="150000"/>
              </a:lnSpc>
            </a:pPr>
            <a:r>
              <a:rPr lang="en-US" altLang="zh-CN" b="0" i="1" dirty="0">
                <a:latin typeface="Times New Roman" panose="02020603050405020304" pitchFamily="18" charset="0"/>
                <a:ea typeface="宋体" panose="02010600030101010101" pitchFamily="2" charset="-122"/>
              </a:rPr>
              <a:t>There are two basic reasons why Americans climb the mountains. The most important reason is to get to the top. This is a matter of meaning the challenge of the mountain. Can I do it? Do I have the physical fitness, strength, and endurance to meet the challenge? Can I conquer nature by conquering the mountain? How fast can I do it? The second reason is to see the view of the top? </a:t>
            </a:r>
            <a:r>
              <a:rPr lang="en-US" altLang="zh-CN" b="0" i="1" dirty="0">
                <a:solidFill>
                  <a:srgbClr val="FF0000"/>
                </a:solidFill>
                <a:latin typeface="Times New Roman" panose="02020603050405020304" pitchFamily="18" charset="0"/>
                <a:ea typeface="宋体" panose="02010600030101010101" pitchFamily="2" charset="-122"/>
              </a:rPr>
              <a:t>(P.46)</a:t>
            </a:r>
            <a:endParaRPr lang="en-US" altLang="zh-CN" b="0" i="1"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Rectangle 3"/>
          <p:cNvSpPr>
            <a:spLocks noGrp="1"/>
          </p:cNvSpPr>
          <p:nvPr>
            <p:ph idx="1"/>
          </p:nvPr>
        </p:nvSpPr>
        <p:spPr>
          <a:xfrm>
            <a:off x="1919288" y="620713"/>
            <a:ext cx="8382000" cy="5105400"/>
          </a:xfrm>
        </p:spPr>
        <p:txBody>
          <a:bodyPr vert="horz" wrap="square" lIns="91440" tIns="45720" rIns="91440" bIns="45720" anchor="t" anchorCtr="0"/>
          <a:lstStyle/>
          <a:p>
            <a:pPr algn="just">
              <a:lnSpc>
                <a:spcPct val="150000"/>
              </a:lnSpc>
            </a:pPr>
            <a:r>
              <a:rPr lang="en-US" altLang="zh-CN" i="1" dirty="0">
                <a:latin typeface="Times New Roman" panose="02020603050405020304" pitchFamily="18" charset="0"/>
                <a:ea typeface="宋体" panose="02010600030101010101" pitchFamily="2" charset="-122"/>
              </a:rPr>
              <a:t>Edmund Percival Hillary (New Zealand)</a:t>
            </a:r>
            <a:endParaRPr lang="en-US" altLang="zh-CN" i="1" dirty="0">
              <a:solidFill>
                <a:srgbClr val="FF0000"/>
              </a:solidFill>
              <a:latin typeface="Times New Roman" panose="02020603050405020304" pitchFamily="18" charset="0"/>
              <a:ea typeface="宋体" panose="02010600030101010101" pitchFamily="2" charset="-122"/>
            </a:endParaRPr>
          </a:p>
        </p:txBody>
      </p:sp>
      <p:pic>
        <p:nvPicPr>
          <p:cNvPr id="318466" name="Picture 2" descr="C:\Users\dutingting\Desktop\86d6277f9e2f070842a8b908e124b899a901f20d.jpg"/>
          <p:cNvPicPr>
            <a:picLocks noChangeAspect="1"/>
          </p:cNvPicPr>
          <p:nvPr/>
        </p:nvPicPr>
        <p:blipFill>
          <a:blip r:embed="rId1"/>
          <a:stretch>
            <a:fillRect/>
          </a:stretch>
        </p:blipFill>
        <p:spPr>
          <a:xfrm>
            <a:off x="4833938" y="1412875"/>
            <a:ext cx="5862637" cy="4678363"/>
          </a:xfrm>
          <a:prstGeom prst="rect">
            <a:avLst/>
          </a:prstGeom>
          <a:noFill/>
          <a:ln w="9525">
            <a:noFill/>
          </a:ln>
        </p:spPr>
      </p:pic>
      <p:pic>
        <p:nvPicPr>
          <p:cNvPr id="318467" name="Picture 3" descr="C:\Users\dutingting\Desktop\08f790529822720ebf2c5bf67bcb0a46f31fabd8.jpg"/>
          <p:cNvPicPr>
            <a:picLocks noChangeAspect="1"/>
          </p:cNvPicPr>
          <p:nvPr/>
        </p:nvPicPr>
        <p:blipFill>
          <a:blip r:embed="rId2"/>
          <a:stretch>
            <a:fillRect/>
          </a:stretch>
        </p:blipFill>
        <p:spPr>
          <a:xfrm>
            <a:off x="1555750" y="1412875"/>
            <a:ext cx="3254375" cy="3095625"/>
          </a:xfrm>
          <a:prstGeom prst="rect">
            <a:avLst/>
          </a:prstGeom>
          <a:noFill/>
          <a:ln w="9525">
            <a:noFill/>
          </a:ln>
        </p:spPr>
      </p:pic>
      <p:pic>
        <p:nvPicPr>
          <p:cNvPr id="318468" name="Picture 4" descr="C:\Users\dutingting\Desktop\f603918fa0ec08fabbdb608459ee3d6d55fbda3e.jpg"/>
          <p:cNvPicPr>
            <a:picLocks noChangeAspect="1"/>
          </p:cNvPicPr>
          <p:nvPr/>
        </p:nvPicPr>
        <p:blipFill>
          <a:blip r:embed="rId3"/>
          <a:stretch>
            <a:fillRect/>
          </a:stretch>
        </p:blipFill>
        <p:spPr>
          <a:xfrm>
            <a:off x="1555750" y="4508500"/>
            <a:ext cx="3111500" cy="2252663"/>
          </a:xfrm>
          <a:prstGeom prst="rect">
            <a:avLst/>
          </a:prstGeom>
          <a:noFill/>
          <a:ln w="9525">
            <a:noFill/>
          </a:ln>
        </p:spPr>
      </p:pic>
      <p:sp>
        <p:nvSpPr>
          <p:cNvPr id="318469" name="TextBox 1"/>
          <p:cNvSpPr txBox="1"/>
          <p:nvPr/>
        </p:nvSpPr>
        <p:spPr>
          <a:xfrm>
            <a:off x="4943475" y="6237605"/>
            <a:ext cx="5922645" cy="521970"/>
          </a:xfrm>
          <a:prstGeom prst="rect">
            <a:avLst/>
          </a:prstGeom>
          <a:noFill/>
          <a:ln w="9525">
            <a:noFill/>
          </a:ln>
        </p:spPr>
        <p:txBody>
          <a:bodyPr wrap="square" anchor="t" anchorCtr="0">
            <a:spAutoFit/>
          </a:bodyPr>
          <a:lstStyle/>
          <a:p>
            <a:r>
              <a:rPr lang="en-US" altLang="zh-CN" sz="2800" dirty="0">
                <a:latin typeface="Times New Roman" panose="02020603050405020304" pitchFamily="18" charset="0"/>
              </a:rPr>
              <a:t>Qomolangma;Mount Everest</a:t>
            </a:r>
            <a:endParaRPr lang="en-US" altLang="zh-CN" sz="2800" dirty="0">
              <a:latin typeface="Times New Roman" panose="02020603050405020304" pitchFamily="18" charset="0"/>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89" name="TextBox 6"/>
          <p:cNvSpPr txBox="1"/>
          <p:nvPr/>
        </p:nvSpPr>
        <p:spPr>
          <a:xfrm>
            <a:off x="2063750" y="1657350"/>
            <a:ext cx="8064500" cy="2139315"/>
          </a:xfrm>
          <a:prstGeom prst="rect">
            <a:avLst/>
          </a:prstGeom>
          <a:noFill/>
          <a:ln w="9525">
            <a:noFill/>
          </a:ln>
        </p:spPr>
        <p:txBody>
          <a:bodyPr anchor="t" anchorCtr="0">
            <a:spAutoFit/>
          </a:bodyPr>
          <a:lstStyle/>
          <a:p>
            <a:pPr algn="just">
              <a:lnSpc>
                <a:spcPct val="110000"/>
              </a:lnSpc>
              <a:spcBef>
                <a:spcPct val="20000"/>
              </a:spcBef>
            </a:pPr>
            <a:endParaRPr lang="en-US" altLang="zh-CN" sz="3600" dirty="0">
              <a:solidFill>
                <a:srgbClr val="002060"/>
              </a:solidFill>
              <a:latin typeface="Times New Roman" panose="02020603050405020304" pitchFamily="18" charset="0"/>
            </a:endParaRPr>
          </a:p>
          <a:p>
            <a:pPr algn="just">
              <a:lnSpc>
                <a:spcPct val="110000"/>
              </a:lnSpc>
              <a:spcBef>
                <a:spcPct val="20000"/>
              </a:spcBef>
            </a:pPr>
            <a:r>
              <a:rPr lang="en-US" altLang="zh-CN" sz="3600" dirty="0">
                <a:solidFill>
                  <a:srgbClr val="002060"/>
                </a:solidFill>
                <a:latin typeface="Times New Roman" panose="02020603050405020304" pitchFamily="18" charset="0"/>
              </a:rPr>
              <a:t>Take a look at the following figures</a:t>
            </a:r>
            <a:endParaRPr lang="en-US" altLang="zh-CN" sz="3600" dirty="0">
              <a:solidFill>
                <a:srgbClr val="002060"/>
              </a:solidFill>
              <a:latin typeface="Times New Roman" panose="02020603050405020304" pitchFamily="18" charset="0"/>
            </a:endParaRPr>
          </a:p>
          <a:p>
            <a:pPr algn="just">
              <a:lnSpc>
                <a:spcPct val="110000"/>
              </a:lnSpc>
              <a:spcBef>
                <a:spcPct val="20000"/>
              </a:spcBef>
            </a:pPr>
            <a:endParaRPr lang="en-US" altLang="zh-CN" sz="3600" dirty="0">
              <a:solidFill>
                <a:srgbClr val="002060"/>
              </a:solidFill>
              <a:latin typeface="Times New Roman" panose="02020603050405020304" pitchFamily="18" charset="0"/>
            </a:endParaRPr>
          </a:p>
        </p:txBody>
      </p:sp>
      <p:sp>
        <p:nvSpPr>
          <p:cNvPr id="319490" name="TextBox 7"/>
          <p:cNvSpPr txBox="1"/>
          <p:nvPr/>
        </p:nvSpPr>
        <p:spPr>
          <a:xfrm>
            <a:off x="2567623" y="476885"/>
            <a:ext cx="5616575" cy="632460"/>
          </a:xfrm>
          <a:prstGeom prst="rect">
            <a:avLst/>
          </a:prstGeom>
          <a:noFill/>
          <a:ln w="9525">
            <a:noFill/>
          </a:ln>
        </p:spPr>
        <p:txBody>
          <a:bodyPr anchor="t" anchorCtr="0">
            <a:spAutoFit/>
          </a:bodyPr>
          <a:lstStyle/>
          <a:p>
            <a:pPr>
              <a:lnSpc>
                <a:spcPct val="110000"/>
              </a:lnSpc>
              <a:spcBef>
                <a:spcPct val="20000"/>
              </a:spcBef>
            </a:pPr>
            <a:r>
              <a:rPr lang="en-US" altLang="zh-CN" sz="3200" b="1" dirty="0">
                <a:solidFill>
                  <a:srgbClr val="FF0000"/>
                </a:solidFill>
                <a:latin typeface="Times New Roman" panose="02020603050405020304" pitchFamily="18" charset="0"/>
              </a:rPr>
              <a:t>Why similarity and differences?</a:t>
            </a:r>
            <a:endParaRPr lang="en-US" altLang="zh-CN" sz="3200" b="1"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0513" name="Picture 2" descr="C:\Users\dutingting\Desktop\Socrates.jpg"/>
          <p:cNvPicPr>
            <a:picLocks noChangeAspect="1"/>
          </p:cNvPicPr>
          <p:nvPr/>
        </p:nvPicPr>
        <p:blipFill>
          <a:blip r:embed="rId1"/>
          <a:stretch>
            <a:fillRect/>
          </a:stretch>
        </p:blipFill>
        <p:spPr>
          <a:xfrm>
            <a:off x="1546225" y="0"/>
            <a:ext cx="2173288" cy="2897188"/>
          </a:xfrm>
          <a:prstGeom prst="rect">
            <a:avLst/>
          </a:prstGeom>
          <a:noFill/>
          <a:ln w="9525">
            <a:noFill/>
          </a:ln>
        </p:spPr>
      </p:pic>
      <p:pic>
        <p:nvPicPr>
          <p:cNvPr id="320514" name="Picture 3" descr="C:\Users\dutingting\Desktop\Plato.jpg"/>
          <p:cNvPicPr>
            <a:picLocks noChangeAspect="1"/>
          </p:cNvPicPr>
          <p:nvPr/>
        </p:nvPicPr>
        <p:blipFill>
          <a:blip r:embed="rId2"/>
          <a:stretch>
            <a:fillRect/>
          </a:stretch>
        </p:blipFill>
        <p:spPr>
          <a:xfrm>
            <a:off x="5087938" y="0"/>
            <a:ext cx="2063750" cy="2897188"/>
          </a:xfrm>
          <a:prstGeom prst="rect">
            <a:avLst/>
          </a:prstGeom>
          <a:noFill/>
          <a:ln w="9525">
            <a:noFill/>
          </a:ln>
        </p:spPr>
      </p:pic>
      <p:pic>
        <p:nvPicPr>
          <p:cNvPr id="320515" name="Picture 4" descr="C:\Users\dutingting\Desktop\Aristotle.jpg"/>
          <p:cNvPicPr>
            <a:picLocks noChangeAspect="1"/>
          </p:cNvPicPr>
          <p:nvPr/>
        </p:nvPicPr>
        <p:blipFill>
          <a:blip r:embed="rId3"/>
          <a:stretch>
            <a:fillRect/>
          </a:stretch>
        </p:blipFill>
        <p:spPr>
          <a:xfrm>
            <a:off x="8372475" y="0"/>
            <a:ext cx="2260600" cy="2897188"/>
          </a:xfrm>
          <a:prstGeom prst="rect">
            <a:avLst/>
          </a:prstGeom>
          <a:noFill/>
          <a:ln w="9525">
            <a:noFill/>
          </a:ln>
        </p:spPr>
      </p:pic>
      <p:pic>
        <p:nvPicPr>
          <p:cNvPr id="320516" name="Picture 5" descr="C:\Users\dutingting\Desktop\孔子.jpg"/>
          <p:cNvPicPr>
            <a:picLocks noChangeAspect="1"/>
          </p:cNvPicPr>
          <p:nvPr/>
        </p:nvPicPr>
        <p:blipFill>
          <a:blip r:embed="rId4"/>
          <a:stretch>
            <a:fillRect/>
          </a:stretch>
        </p:blipFill>
        <p:spPr>
          <a:xfrm>
            <a:off x="1524000" y="4102100"/>
            <a:ext cx="2243138" cy="2755900"/>
          </a:xfrm>
          <a:prstGeom prst="rect">
            <a:avLst/>
          </a:prstGeom>
          <a:noFill/>
          <a:ln w="9525">
            <a:noFill/>
          </a:ln>
        </p:spPr>
      </p:pic>
      <p:pic>
        <p:nvPicPr>
          <p:cNvPr id="320517" name="Picture 6" descr="C:\Users\dutingting\Desktop\墨子.jpg"/>
          <p:cNvPicPr>
            <a:picLocks noChangeAspect="1"/>
          </p:cNvPicPr>
          <p:nvPr/>
        </p:nvPicPr>
        <p:blipFill>
          <a:blip r:embed="rId5"/>
          <a:stretch>
            <a:fillRect/>
          </a:stretch>
        </p:blipFill>
        <p:spPr>
          <a:xfrm>
            <a:off x="5087938" y="4102100"/>
            <a:ext cx="2063750" cy="2782888"/>
          </a:xfrm>
          <a:prstGeom prst="rect">
            <a:avLst/>
          </a:prstGeom>
          <a:noFill/>
          <a:ln w="9525">
            <a:noFill/>
          </a:ln>
        </p:spPr>
      </p:pic>
      <p:pic>
        <p:nvPicPr>
          <p:cNvPr id="320518" name="Picture 8" descr="C:\Users\dutingting\Desktop\孟子.jpg"/>
          <p:cNvPicPr>
            <a:picLocks noChangeAspect="1"/>
          </p:cNvPicPr>
          <p:nvPr/>
        </p:nvPicPr>
        <p:blipFill>
          <a:blip r:embed="rId6"/>
          <a:stretch>
            <a:fillRect/>
          </a:stretch>
        </p:blipFill>
        <p:spPr>
          <a:xfrm>
            <a:off x="8556625" y="4102100"/>
            <a:ext cx="2076450" cy="2705100"/>
          </a:xfrm>
          <a:prstGeom prst="rect">
            <a:avLst/>
          </a:prstGeom>
          <a:noFill/>
          <a:ln w="9525">
            <a:noFill/>
          </a:ln>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Rectangle 3"/>
          <p:cNvSpPr>
            <a:spLocks noGrp="1"/>
          </p:cNvSpPr>
          <p:nvPr>
            <p:ph type="body" idx="4294967295"/>
          </p:nvPr>
        </p:nvSpPr>
        <p:spPr>
          <a:xfrm>
            <a:off x="1559243" y="908368"/>
            <a:ext cx="8445500" cy="4530725"/>
          </a:xfrm>
        </p:spPr>
        <p:txBody>
          <a:bodyPr vert="horz" wrap="square" lIns="91440" tIns="45720" rIns="91440" bIns="45720" anchor="t" anchorCtr="0"/>
          <a:lstStyle/>
          <a:p>
            <a:pPr eaLnBrk="1" hangingPunct="1">
              <a:buNone/>
            </a:pPr>
            <a:r>
              <a:rPr lang="en-US" altLang="zh-CN" dirty="0">
                <a:solidFill>
                  <a:srgbClr val="FF0000"/>
                </a:solidFill>
                <a:latin typeface="Times New Roman" panose="02020603050405020304" pitchFamily="18" charset="0"/>
                <a:ea typeface="宋体" panose="02010600030101010101" pitchFamily="2" charset="-122"/>
              </a:rPr>
              <a:t>Warm-up</a:t>
            </a:r>
            <a:endParaRPr lang="en-US" altLang="zh-CN" dirty="0">
              <a:solidFill>
                <a:srgbClr val="FF0000"/>
              </a:solidFill>
              <a:latin typeface="Times New Roman" panose="02020603050405020304" pitchFamily="18" charset="0"/>
              <a:ea typeface="宋体" panose="02010600030101010101" pitchFamily="2" charset="-122"/>
            </a:endParaRPr>
          </a:p>
          <a:p>
            <a:pPr eaLnBrk="1" hangingPunct="1">
              <a:buNone/>
            </a:pPr>
            <a:endParaRPr lang="en-US" altLang="zh-CN" dirty="0">
              <a:latin typeface="Times New Roman" panose="02020603050405020304" pitchFamily="18" charset="0"/>
              <a:ea typeface="宋体" panose="02010600030101010101" pitchFamily="2" charset="-122"/>
            </a:endParaRPr>
          </a:p>
          <a:p>
            <a:pPr algn="just" eaLnBrk="1" hangingPunct="1">
              <a:lnSpc>
                <a:spcPct val="150000"/>
              </a:lnSpc>
            </a:pPr>
            <a:r>
              <a:rPr lang="en-US" altLang="zh-CN" dirty="0">
                <a:latin typeface="Times New Roman" panose="02020603050405020304" pitchFamily="18" charset="0"/>
                <a:ea typeface="宋体" panose="02010600030101010101" pitchFamily="2" charset="-122"/>
              </a:rPr>
              <a:t>individual, privacy, freedom, thrift/frugality…</a:t>
            </a:r>
            <a:endParaRPr lang="en-US" altLang="zh-CN"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1537" name="Picture 2" descr="C:\Users\dutingting\Desktop\Socrates.jpg"/>
          <p:cNvPicPr>
            <a:picLocks noChangeAspect="1"/>
          </p:cNvPicPr>
          <p:nvPr/>
        </p:nvPicPr>
        <p:blipFill>
          <a:blip r:embed="rId1"/>
          <a:stretch>
            <a:fillRect/>
          </a:stretch>
        </p:blipFill>
        <p:spPr>
          <a:xfrm>
            <a:off x="1546225" y="0"/>
            <a:ext cx="2173288" cy="2897188"/>
          </a:xfrm>
          <a:prstGeom prst="rect">
            <a:avLst/>
          </a:prstGeom>
          <a:noFill/>
          <a:ln w="9525">
            <a:noFill/>
          </a:ln>
        </p:spPr>
      </p:pic>
      <p:pic>
        <p:nvPicPr>
          <p:cNvPr id="321538" name="Picture 3" descr="C:\Users\dutingting\Desktop\Plato.jpg"/>
          <p:cNvPicPr>
            <a:picLocks noChangeAspect="1"/>
          </p:cNvPicPr>
          <p:nvPr/>
        </p:nvPicPr>
        <p:blipFill>
          <a:blip r:embed="rId2"/>
          <a:stretch>
            <a:fillRect/>
          </a:stretch>
        </p:blipFill>
        <p:spPr>
          <a:xfrm>
            <a:off x="5087938" y="0"/>
            <a:ext cx="2063750" cy="2897188"/>
          </a:xfrm>
          <a:prstGeom prst="rect">
            <a:avLst/>
          </a:prstGeom>
          <a:noFill/>
          <a:ln w="9525">
            <a:noFill/>
          </a:ln>
        </p:spPr>
      </p:pic>
      <p:pic>
        <p:nvPicPr>
          <p:cNvPr id="321539" name="Picture 4" descr="C:\Users\dutingting\Desktop\Aristotle.jpg"/>
          <p:cNvPicPr>
            <a:picLocks noChangeAspect="1"/>
          </p:cNvPicPr>
          <p:nvPr/>
        </p:nvPicPr>
        <p:blipFill>
          <a:blip r:embed="rId3"/>
          <a:stretch>
            <a:fillRect/>
          </a:stretch>
        </p:blipFill>
        <p:spPr>
          <a:xfrm>
            <a:off x="8372475" y="0"/>
            <a:ext cx="2260600" cy="2897188"/>
          </a:xfrm>
          <a:prstGeom prst="rect">
            <a:avLst/>
          </a:prstGeom>
          <a:noFill/>
          <a:ln w="9525">
            <a:noFill/>
          </a:ln>
        </p:spPr>
      </p:pic>
      <p:pic>
        <p:nvPicPr>
          <p:cNvPr id="321540" name="Picture 5" descr="C:\Users\dutingting\Desktop\孔子.jpg"/>
          <p:cNvPicPr>
            <a:picLocks noChangeAspect="1"/>
          </p:cNvPicPr>
          <p:nvPr/>
        </p:nvPicPr>
        <p:blipFill>
          <a:blip r:embed="rId4"/>
          <a:stretch>
            <a:fillRect/>
          </a:stretch>
        </p:blipFill>
        <p:spPr>
          <a:xfrm>
            <a:off x="1524000" y="4102100"/>
            <a:ext cx="2243138" cy="2755900"/>
          </a:xfrm>
          <a:prstGeom prst="rect">
            <a:avLst/>
          </a:prstGeom>
          <a:noFill/>
          <a:ln w="9525">
            <a:noFill/>
          </a:ln>
        </p:spPr>
      </p:pic>
      <p:pic>
        <p:nvPicPr>
          <p:cNvPr id="321541" name="Picture 6" descr="C:\Users\dutingting\Desktop\墨子.jpg"/>
          <p:cNvPicPr>
            <a:picLocks noChangeAspect="1"/>
          </p:cNvPicPr>
          <p:nvPr/>
        </p:nvPicPr>
        <p:blipFill>
          <a:blip r:embed="rId5"/>
          <a:stretch>
            <a:fillRect/>
          </a:stretch>
        </p:blipFill>
        <p:spPr>
          <a:xfrm>
            <a:off x="5087938" y="4102100"/>
            <a:ext cx="2063750" cy="2782888"/>
          </a:xfrm>
          <a:prstGeom prst="rect">
            <a:avLst/>
          </a:prstGeom>
          <a:noFill/>
          <a:ln w="9525">
            <a:noFill/>
          </a:ln>
        </p:spPr>
      </p:pic>
      <p:pic>
        <p:nvPicPr>
          <p:cNvPr id="321542" name="Picture 8" descr="C:\Users\dutingting\Desktop\孟子.jpg"/>
          <p:cNvPicPr>
            <a:picLocks noChangeAspect="1"/>
          </p:cNvPicPr>
          <p:nvPr/>
        </p:nvPicPr>
        <p:blipFill>
          <a:blip r:embed="rId6"/>
          <a:stretch>
            <a:fillRect/>
          </a:stretch>
        </p:blipFill>
        <p:spPr>
          <a:xfrm>
            <a:off x="8556625" y="4102100"/>
            <a:ext cx="2076450" cy="2705100"/>
          </a:xfrm>
          <a:prstGeom prst="rect">
            <a:avLst/>
          </a:prstGeom>
          <a:noFill/>
          <a:ln w="9525">
            <a:noFill/>
          </a:ln>
        </p:spPr>
      </p:pic>
      <p:sp>
        <p:nvSpPr>
          <p:cNvPr id="321543" name="TextBox 1"/>
          <p:cNvSpPr txBox="1"/>
          <p:nvPr/>
        </p:nvSpPr>
        <p:spPr>
          <a:xfrm>
            <a:off x="1631950" y="2903538"/>
            <a:ext cx="3095625" cy="398780"/>
          </a:xfrm>
          <a:prstGeom prst="rect">
            <a:avLst/>
          </a:prstGeom>
          <a:noFill/>
          <a:ln w="9525">
            <a:noFill/>
          </a:ln>
        </p:spPr>
        <p:txBody>
          <a:bodyPr anchor="t" anchorCtr="0">
            <a:spAutoFit/>
          </a:bodyPr>
          <a:lstStyle/>
          <a:p>
            <a:r>
              <a:rPr lang="en-US" altLang="zh-CN" sz="2000" dirty="0">
                <a:latin typeface="Arial" panose="020B0604020202020204" pitchFamily="34" charset="0"/>
              </a:rPr>
              <a:t>Socrates470 – 399 BC</a:t>
            </a:r>
            <a:endParaRPr lang="zh-CN" altLang="en-US" sz="2000" dirty="0">
              <a:latin typeface="Arial" panose="020B0604020202020204" pitchFamily="34" charset="0"/>
              <a:ea typeface="宋体" panose="02010600030101010101" pitchFamily="2" charset="-122"/>
            </a:endParaRPr>
          </a:p>
        </p:txBody>
      </p:sp>
      <p:sp>
        <p:nvSpPr>
          <p:cNvPr id="321544" name="TextBox 2"/>
          <p:cNvSpPr txBox="1"/>
          <p:nvPr/>
        </p:nvSpPr>
        <p:spPr>
          <a:xfrm>
            <a:off x="5087938" y="2924175"/>
            <a:ext cx="2160587" cy="398780"/>
          </a:xfrm>
          <a:prstGeom prst="rect">
            <a:avLst/>
          </a:prstGeom>
          <a:noFill/>
          <a:ln w="9525">
            <a:noFill/>
          </a:ln>
        </p:spPr>
        <p:txBody>
          <a:bodyPr anchor="t" anchorCtr="0">
            <a:spAutoFit/>
          </a:bodyPr>
          <a:lstStyle/>
          <a:p>
            <a:r>
              <a:rPr lang="en-US" altLang="zh-CN" sz="2000" dirty="0">
                <a:latin typeface="Arial" panose="020B0604020202020204" pitchFamily="34" charset="0"/>
              </a:rPr>
              <a:t>Plato 427-347BC</a:t>
            </a:r>
            <a:endParaRPr lang="zh-CN" altLang="en-US" sz="2000" dirty="0">
              <a:latin typeface="Arial" panose="020B0604020202020204" pitchFamily="34" charset="0"/>
              <a:ea typeface="宋体" panose="02010600030101010101" pitchFamily="2" charset="-122"/>
            </a:endParaRPr>
          </a:p>
        </p:txBody>
      </p:sp>
      <p:sp>
        <p:nvSpPr>
          <p:cNvPr id="321545" name="TextBox 3"/>
          <p:cNvSpPr txBox="1"/>
          <p:nvPr/>
        </p:nvSpPr>
        <p:spPr>
          <a:xfrm>
            <a:off x="8040688" y="2924175"/>
            <a:ext cx="2592387" cy="398780"/>
          </a:xfrm>
          <a:prstGeom prst="rect">
            <a:avLst/>
          </a:prstGeom>
          <a:noFill/>
          <a:ln w="9525">
            <a:noFill/>
          </a:ln>
        </p:spPr>
        <p:txBody>
          <a:bodyPr anchor="t" anchorCtr="0">
            <a:spAutoFit/>
          </a:bodyPr>
          <a:lstStyle/>
          <a:p>
            <a:r>
              <a:rPr lang="en-US" altLang="zh-CN" sz="2000" dirty="0">
                <a:latin typeface="Arial" panose="020B0604020202020204" pitchFamily="34" charset="0"/>
              </a:rPr>
              <a:t>Aristotle384–322 BC</a:t>
            </a:r>
            <a:endParaRPr lang="zh-CN" altLang="en-US" sz="2000" dirty="0">
              <a:latin typeface="Arial" panose="020B0604020202020204" pitchFamily="34" charset="0"/>
              <a:ea typeface="宋体" panose="02010600030101010101" pitchFamily="2" charset="-122"/>
            </a:endParaRPr>
          </a:p>
        </p:txBody>
      </p:sp>
      <p:sp>
        <p:nvSpPr>
          <p:cNvPr id="321546" name="TextBox 4"/>
          <p:cNvSpPr txBox="1"/>
          <p:nvPr/>
        </p:nvSpPr>
        <p:spPr>
          <a:xfrm>
            <a:off x="1558925" y="3644900"/>
            <a:ext cx="3529013" cy="398780"/>
          </a:xfrm>
          <a:prstGeom prst="rect">
            <a:avLst/>
          </a:prstGeom>
          <a:noFill/>
          <a:ln w="9525">
            <a:noFill/>
          </a:ln>
        </p:spPr>
        <p:txBody>
          <a:bodyPr anchor="t" anchorCtr="0">
            <a:spAutoFit/>
          </a:bodyPr>
          <a:lstStyle/>
          <a:p>
            <a:r>
              <a:rPr lang="en-US" altLang="zh-CN" sz="2000" dirty="0">
                <a:latin typeface="Arial" panose="020B0604020202020204" pitchFamily="34" charset="0"/>
              </a:rPr>
              <a:t>Confucius 551 – 479 BC</a:t>
            </a:r>
            <a:endParaRPr lang="zh-CN" altLang="en-US" sz="2000" dirty="0">
              <a:latin typeface="Arial" panose="020B0604020202020204" pitchFamily="34" charset="0"/>
              <a:ea typeface="宋体" panose="02010600030101010101" pitchFamily="2" charset="-122"/>
            </a:endParaRPr>
          </a:p>
        </p:txBody>
      </p:sp>
      <p:sp>
        <p:nvSpPr>
          <p:cNvPr id="321547" name="TextBox 5"/>
          <p:cNvSpPr txBox="1"/>
          <p:nvPr/>
        </p:nvSpPr>
        <p:spPr>
          <a:xfrm>
            <a:off x="5087938" y="3644900"/>
            <a:ext cx="2808287" cy="398780"/>
          </a:xfrm>
          <a:prstGeom prst="rect">
            <a:avLst/>
          </a:prstGeom>
          <a:noFill/>
          <a:ln w="9525">
            <a:noFill/>
          </a:ln>
        </p:spPr>
        <p:txBody>
          <a:bodyPr anchor="t" anchorCtr="0">
            <a:spAutoFit/>
          </a:bodyPr>
          <a:lstStyle/>
          <a:p>
            <a:r>
              <a:rPr lang="en-US" altLang="zh-CN" sz="2000" dirty="0">
                <a:latin typeface="Arial" panose="020B0604020202020204" pitchFamily="34" charset="0"/>
              </a:rPr>
              <a:t>Mocius</a:t>
            </a:r>
            <a:r>
              <a:rPr lang="nn-NO" altLang="zh-CN" sz="2000" dirty="0">
                <a:latin typeface="Arial" panose="020B0604020202020204" pitchFamily="34" charset="0"/>
              </a:rPr>
              <a:t> 470 – 391 BC</a:t>
            </a:r>
            <a:endParaRPr lang="zh-CN" altLang="en-US" sz="2000" dirty="0">
              <a:latin typeface="Arial" panose="020B0604020202020204" pitchFamily="34" charset="0"/>
              <a:ea typeface="宋体" panose="02010600030101010101" pitchFamily="2" charset="-122"/>
            </a:endParaRPr>
          </a:p>
        </p:txBody>
      </p:sp>
      <p:sp>
        <p:nvSpPr>
          <p:cNvPr id="321548" name="TextBox 6"/>
          <p:cNvSpPr txBox="1"/>
          <p:nvPr/>
        </p:nvSpPr>
        <p:spPr>
          <a:xfrm>
            <a:off x="7896225" y="3676650"/>
            <a:ext cx="2736850" cy="398780"/>
          </a:xfrm>
          <a:prstGeom prst="rect">
            <a:avLst/>
          </a:prstGeom>
          <a:noFill/>
          <a:ln w="9525">
            <a:noFill/>
          </a:ln>
        </p:spPr>
        <p:txBody>
          <a:bodyPr anchor="t" anchorCtr="0">
            <a:spAutoFit/>
          </a:bodyPr>
          <a:lstStyle/>
          <a:p>
            <a:r>
              <a:rPr lang="en-US" altLang="zh-CN" sz="2000" dirty="0">
                <a:latin typeface="Arial" panose="020B0604020202020204" pitchFamily="34" charset="0"/>
              </a:rPr>
              <a:t>Mencius372 – 289 BC</a:t>
            </a:r>
            <a:endParaRPr lang="zh-CN" altLang="en-US" sz="2000" dirty="0">
              <a:latin typeface="Arial" panose="020B0604020202020204" pitchFamily="34" charset="0"/>
              <a:ea typeface="宋体" panose="02010600030101010101" pitchFamily="2" charset="-122"/>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TextBox 7"/>
          <p:cNvSpPr txBox="1"/>
          <p:nvPr/>
        </p:nvSpPr>
        <p:spPr>
          <a:xfrm>
            <a:off x="727075" y="1052830"/>
            <a:ext cx="10374630" cy="2072640"/>
          </a:xfrm>
          <a:prstGeom prst="rect">
            <a:avLst/>
          </a:prstGeom>
          <a:noFill/>
          <a:ln w="9525">
            <a:noFill/>
          </a:ln>
        </p:spPr>
        <p:txBody>
          <a:bodyPr wrap="square" anchor="t" anchorCtr="0">
            <a:spAutoFit/>
          </a:bodyPr>
          <a:lstStyle/>
          <a:p>
            <a:pPr algn="just">
              <a:lnSpc>
                <a:spcPct val="110000"/>
              </a:lnSpc>
              <a:spcBef>
                <a:spcPct val="20000"/>
              </a:spcBef>
            </a:pPr>
            <a:r>
              <a:rPr lang="en-US" altLang="zh-CN" sz="2800" dirty="0">
                <a:latin typeface="Times New Roman" panose="02020603050405020304" pitchFamily="18" charset="0"/>
              </a:rPr>
              <a:t>I am convinced that you are familiar with these figures and even firmly believe you know a lot about them; however, I am not sure how many of you have considered the following question.</a:t>
            </a:r>
            <a:endParaRPr lang="en-US" altLang="zh-CN" sz="2800" dirty="0">
              <a:latin typeface="Times New Roman" panose="02020603050405020304" pitchFamily="18" charset="0"/>
            </a:endParaRPr>
          </a:p>
          <a:p>
            <a:pPr algn="just">
              <a:lnSpc>
                <a:spcPct val="110000"/>
              </a:lnSpc>
              <a:spcBef>
                <a:spcPct val="20000"/>
              </a:spcBef>
            </a:pPr>
            <a:endParaRPr lang="en-US" altLang="zh-CN" sz="2800" dirty="0">
              <a:latin typeface="Times New Roman" panose="02020603050405020304" pitchFamily="18" charset="0"/>
            </a:endParaRPr>
          </a:p>
        </p:txBody>
      </p:sp>
      <p:sp>
        <p:nvSpPr>
          <p:cNvPr id="322562" name="TextBox 1"/>
          <p:cNvSpPr txBox="1"/>
          <p:nvPr/>
        </p:nvSpPr>
        <p:spPr>
          <a:xfrm>
            <a:off x="1775460" y="2997200"/>
            <a:ext cx="9734550" cy="2676525"/>
          </a:xfrm>
          <a:prstGeom prst="rect">
            <a:avLst/>
          </a:prstGeom>
          <a:noFill/>
          <a:ln w="9525">
            <a:noFill/>
          </a:ln>
        </p:spPr>
        <p:txBody>
          <a:bodyPr wrap="square" anchor="t" anchorCtr="0">
            <a:spAutoFit/>
          </a:bodyPr>
          <a:lstStyle/>
          <a:p>
            <a:pPr>
              <a:lnSpc>
                <a:spcPct val="150000"/>
              </a:lnSpc>
            </a:pPr>
            <a:r>
              <a:rPr lang="en-US" altLang="zh-CN" sz="2800" i="1" dirty="0">
                <a:latin typeface="Times New Roman" panose="02020603050405020304" pitchFamily="18" charset="0"/>
              </a:rPr>
              <a:t>Why did the most influential great figures both in the East and the West almost live in same period of the history?</a:t>
            </a:r>
            <a:endParaRPr lang="en-US" altLang="zh-CN" sz="2800" i="1" dirty="0">
              <a:latin typeface="Times New Roman" panose="02020603050405020304" pitchFamily="18" charset="0"/>
            </a:endParaRPr>
          </a:p>
          <a:p>
            <a:pPr>
              <a:lnSpc>
                <a:spcPct val="150000"/>
              </a:lnSpc>
            </a:pPr>
            <a:r>
              <a:rPr lang="en-US" altLang="zh-CN" sz="2800" i="1" u="sng" dirty="0">
                <a:solidFill>
                  <a:srgbClr val="FF0000"/>
                </a:solidFill>
                <a:latin typeface="Times New Roman" panose="02020603050405020304" pitchFamily="18" charset="0"/>
              </a:rPr>
              <a:t>After-class work</a:t>
            </a:r>
            <a:endParaRPr lang="en-US" altLang="zh-CN" sz="2800" i="1" u="sng" dirty="0">
              <a:solidFill>
                <a:srgbClr val="FF0000"/>
              </a:solidFill>
              <a:latin typeface="Times New Roman" panose="02020603050405020304" pitchFamily="18" charset="0"/>
            </a:endParaRPr>
          </a:p>
          <a:p>
            <a:pPr>
              <a:lnSpc>
                <a:spcPct val="150000"/>
              </a:lnSpc>
            </a:pPr>
            <a:endParaRPr lang="zh-CN" altLang="en-US" sz="2800" i="1"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TextBox 7"/>
          <p:cNvSpPr txBox="1"/>
          <p:nvPr/>
        </p:nvSpPr>
        <p:spPr>
          <a:xfrm>
            <a:off x="807720" y="536575"/>
            <a:ext cx="10756900" cy="4225925"/>
          </a:xfrm>
          <a:prstGeom prst="rect">
            <a:avLst/>
          </a:prstGeom>
          <a:noFill/>
          <a:ln w="9525">
            <a:noFill/>
          </a:ln>
        </p:spPr>
        <p:txBody>
          <a:bodyPr wrap="square" anchor="t" anchorCtr="0">
            <a:spAutoFit/>
          </a:bodyPr>
          <a:lstStyle/>
          <a:p>
            <a:pPr marL="514350" indent="-514350" algn="just">
              <a:lnSpc>
                <a:spcPct val="110000"/>
              </a:lnSpc>
              <a:spcBef>
                <a:spcPct val="20000"/>
              </a:spcBef>
              <a:buClrTx/>
              <a:buFont typeface="Arial" panose="020B0604020202020204" pitchFamily="34" charset="0"/>
              <a:buAutoNum type="circleNumDbPlain"/>
            </a:pPr>
            <a:r>
              <a:rPr lang="en-US" altLang="zh-CN" sz="2800" dirty="0">
                <a:solidFill>
                  <a:srgbClr val="FF0000"/>
                </a:solidFill>
                <a:latin typeface="Times New Roman" panose="02020603050405020304" pitchFamily="18" charset="0"/>
              </a:rPr>
              <a:t>Economical base</a:t>
            </a:r>
            <a:r>
              <a:rPr lang="en-US" altLang="zh-CN" sz="2800" dirty="0">
                <a:latin typeface="Times New Roman" panose="02020603050405020304" pitchFamily="18" charset="0"/>
              </a:rPr>
              <a:t>   (prerequisite/precondition)</a:t>
            </a:r>
            <a:endParaRPr lang="en-US" altLang="zh-CN" sz="2800" dirty="0">
              <a:latin typeface="Times New Roman" panose="02020603050405020304" pitchFamily="18" charset="0"/>
            </a:endParaRPr>
          </a:p>
          <a:p>
            <a:pPr marL="514350" indent="-514350" algn="just">
              <a:lnSpc>
                <a:spcPct val="110000"/>
              </a:lnSpc>
              <a:spcBef>
                <a:spcPct val="20000"/>
              </a:spcBef>
              <a:buClrTx/>
              <a:buFont typeface="Arial" panose="020B0604020202020204" pitchFamily="34" charset="0"/>
              <a:buAutoNum type="circleNumDbPlain"/>
            </a:pPr>
            <a:r>
              <a:rPr lang="en-US" altLang="zh-CN" sz="2800" dirty="0">
                <a:solidFill>
                  <a:srgbClr val="FF0000"/>
                </a:solidFill>
                <a:latin typeface="Times New Roman" panose="02020603050405020304" pitchFamily="18" charset="0"/>
              </a:rPr>
              <a:t>Social reality</a:t>
            </a:r>
            <a:r>
              <a:rPr lang="en-US" altLang="zh-CN" sz="2800" dirty="0">
                <a:latin typeface="Times New Roman" panose="02020603050405020304" pitchFamily="18" charset="0"/>
              </a:rPr>
              <a:t>  (social upheaval and political turmoil)</a:t>
            </a:r>
            <a:endParaRPr lang="en-US" altLang="zh-CN" sz="2800" dirty="0">
              <a:latin typeface="Times New Roman" panose="02020603050405020304" pitchFamily="18" charset="0"/>
            </a:endParaRPr>
          </a:p>
          <a:p>
            <a:pPr marL="514350" indent="-514350" algn="just">
              <a:lnSpc>
                <a:spcPct val="110000"/>
              </a:lnSpc>
              <a:spcBef>
                <a:spcPct val="20000"/>
              </a:spcBef>
              <a:buClrTx/>
              <a:buFont typeface="Arial" panose="020B0604020202020204" pitchFamily="34" charset="0"/>
              <a:buAutoNum type="circleNumDbPlain"/>
            </a:pPr>
            <a:r>
              <a:rPr lang="en-US" altLang="zh-CN" sz="2800" dirty="0">
                <a:solidFill>
                  <a:srgbClr val="FF0000"/>
                </a:solidFill>
                <a:latin typeface="Times New Roman" panose="02020603050405020304" pitchFamily="18" charset="0"/>
              </a:rPr>
              <a:t>Historical necessity</a:t>
            </a:r>
            <a:r>
              <a:rPr lang="en-US" altLang="zh-CN" sz="2800" dirty="0">
                <a:latin typeface="Times New Roman" panose="02020603050405020304" pitchFamily="18" charset="0"/>
              </a:rPr>
              <a:t>  (accumulation of culture/civilization; foundation of previous development) </a:t>
            </a:r>
            <a:endParaRPr lang="en-US" altLang="zh-CN" sz="2800" dirty="0">
              <a:latin typeface="Times New Roman" panose="02020603050405020304" pitchFamily="18" charset="0"/>
            </a:endParaRPr>
          </a:p>
          <a:p>
            <a:pPr marL="514350" indent="-514350" algn="just">
              <a:lnSpc>
                <a:spcPct val="110000"/>
              </a:lnSpc>
              <a:spcBef>
                <a:spcPct val="20000"/>
              </a:spcBef>
              <a:buClrTx/>
              <a:buFont typeface="Arial" panose="020B0604020202020204" pitchFamily="34" charset="0"/>
              <a:buAutoNum type="circleNumDbPlain"/>
            </a:pPr>
            <a:r>
              <a:rPr lang="en-US" altLang="zh-CN" sz="2800" dirty="0">
                <a:latin typeface="Times New Roman" panose="02020603050405020304" pitchFamily="18" charset="0"/>
              </a:rPr>
              <a:t>A </a:t>
            </a:r>
            <a:r>
              <a:rPr lang="en-US" altLang="zh-CN" sz="2800" dirty="0">
                <a:solidFill>
                  <a:srgbClr val="FF0000"/>
                </a:solidFill>
                <a:latin typeface="Times New Roman" panose="02020603050405020304" pitchFamily="18" charset="0"/>
              </a:rPr>
              <a:t>certain stage of human development</a:t>
            </a:r>
            <a:r>
              <a:rPr lang="en-US" altLang="zh-CN" sz="2800" dirty="0">
                <a:latin typeface="Times New Roman" panose="02020603050405020304" pitchFamily="18" charset="0"/>
              </a:rPr>
              <a:t> (cognitive development)</a:t>
            </a:r>
            <a:endParaRPr lang="en-US" altLang="zh-CN" sz="2800" dirty="0">
              <a:latin typeface="Times New Roman" panose="02020603050405020304" pitchFamily="18" charset="0"/>
            </a:endParaRPr>
          </a:p>
          <a:p>
            <a:pPr marL="514350" indent="-514350" algn="just">
              <a:lnSpc>
                <a:spcPct val="110000"/>
              </a:lnSpc>
              <a:spcBef>
                <a:spcPct val="20000"/>
              </a:spcBef>
              <a:buClrTx/>
              <a:buFont typeface="Arial" panose="020B0604020202020204" pitchFamily="34" charset="0"/>
              <a:buAutoNum type="circleNumDbPlain"/>
            </a:pPr>
            <a:r>
              <a:rPr lang="en-US" altLang="zh-CN" sz="2800" dirty="0">
                <a:solidFill>
                  <a:srgbClr val="FF0000"/>
                </a:solidFill>
                <a:latin typeface="Times New Roman" panose="02020603050405020304" pitchFamily="18" charset="0"/>
              </a:rPr>
              <a:t>Determinism of geographical environment</a:t>
            </a:r>
            <a:r>
              <a:rPr lang="zh-CN" altLang="en-US" sz="2800" dirty="0">
                <a:solidFill>
                  <a:srgbClr val="FF0000"/>
                </a:solidFill>
                <a:latin typeface="Times New Roman" panose="02020603050405020304" pitchFamily="18" charset="0"/>
              </a:rPr>
              <a:t>（</a:t>
            </a:r>
            <a:r>
              <a:rPr lang="zh-CN" altLang="en-US" sz="2800" dirty="0">
                <a:solidFill>
                  <a:schemeClr val="tx1"/>
                </a:solidFill>
                <a:highlight>
                  <a:srgbClr val="00FFFF"/>
                </a:highlight>
                <a:latin typeface="Times New Roman" panose="02020603050405020304" pitchFamily="18" charset="0"/>
              </a:rPr>
              <a:t>希腊：</a:t>
            </a:r>
            <a:r>
              <a:rPr lang="en-US" altLang="zh-CN" sz="2800" dirty="0">
                <a:latin typeface="Times New Roman" panose="02020603050405020304" pitchFamily="18" charset="0"/>
              </a:rPr>
              <a:t>北纬35度至北纬42度之间</a:t>
            </a:r>
            <a:r>
              <a:rPr lang="zh-CN" altLang="en-US" sz="2800" dirty="0">
                <a:latin typeface="Times New Roman" panose="02020603050405020304" pitchFamily="18" charset="0"/>
              </a:rPr>
              <a:t>：</a:t>
            </a:r>
            <a:r>
              <a:rPr lang="zh-CN" altLang="en-US" sz="2800" dirty="0">
                <a:highlight>
                  <a:srgbClr val="00FFFF"/>
                </a:highlight>
                <a:latin typeface="Times New Roman" panose="02020603050405020304" pitchFamily="18" charset="0"/>
              </a:rPr>
              <a:t>中国：</a:t>
            </a:r>
            <a:r>
              <a:rPr lang="zh-CN" altLang="en-US" sz="2800" dirty="0">
                <a:latin typeface="Times New Roman" panose="02020603050405020304" pitchFamily="18" charset="0"/>
              </a:rPr>
              <a:t>北纬</a:t>
            </a:r>
            <a:r>
              <a:rPr lang="en-US" altLang="zh-CN" sz="2800" dirty="0">
                <a:latin typeface="Times New Roman" panose="02020603050405020304" pitchFamily="18" charset="0"/>
              </a:rPr>
              <a:t> </a:t>
            </a:r>
            <a:r>
              <a:rPr lang="zh-CN" altLang="en-US" sz="2800" dirty="0">
                <a:latin typeface="Times New Roman" panose="02020603050405020304" pitchFamily="18" charset="0"/>
              </a:rPr>
              <a:t>3°51′N至53°33′N；</a:t>
            </a:r>
            <a:r>
              <a:rPr lang="zh-CN" altLang="en-US" sz="2800" dirty="0">
                <a:highlight>
                  <a:srgbClr val="00FFFF"/>
                </a:highlight>
                <a:latin typeface="Times New Roman" panose="02020603050405020304" pitchFamily="18" charset="0"/>
              </a:rPr>
              <a:t>印度</a:t>
            </a:r>
            <a:r>
              <a:rPr lang="zh-CN" altLang="en-US" sz="2800" dirty="0">
                <a:latin typeface="Times New Roman" panose="02020603050405020304" pitchFamily="18" charset="0"/>
              </a:rPr>
              <a:t>：北纬</a:t>
            </a:r>
            <a:r>
              <a:rPr lang="en-US" altLang="zh-CN" sz="2800" dirty="0">
                <a:latin typeface="Times New Roman" panose="02020603050405020304" pitchFamily="18" charset="0"/>
              </a:rPr>
              <a:t>8</a:t>
            </a:r>
            <a:r>
              <a:rPr lang="zh-CN" altLang="en-US" sz="2800" dirty="0">
                <a:latin typeface="Times New Roman" panose="02020603050405020304" pitchFamily="18" charset="0"/>
              </a:rPr>
              <a:t>至</a:t>
            </a:r>
            <a:r>
              <a:rPr lang="en-US" altLang="zh-CN" sz="2800" dirty="0">
                <a:latin typeface="Times New Roman" panose="02020603050405020304" pitchFamily="18" charset="0"/>
              </a:rPr>
              <a:t>36</a:t>
            </a:r>
            <a:r>
              <a:rPr lang="zh-CN" altLang="en-US" sz="2800" dirty="0">
                <a:latin typeface="Times New Roman" panose="02020603050405020304" pitchFamily="18" charset="0"/>
              </a:rPr>
              <a:t>度。）</a:t>
            </a:r>
            <a:r>
              <a:rPr lang="en-US" altLang="zh-CN" sz="2800" dirty="0">
                <a:latin typeface="Times New Roman" panose="02020603050405020304" pitchFamily="18" charset="0"/>
              </a:rPr>
              <a:t>...四大文明均集中北纬30度</a:t>
            </a:r>
            <a:endParaRPr lang="en-US" altLang="zh-CN" sz="2800" dirty="0">
              <a:latin typeface="Times New Roman" panose="02020603050405020304" pitchFamily="18" charset="0"/>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TextBox 7"/>
          <p:cNvSpPr txBox="1"/>
          <p:nvPr/>
        </p:nvSpPr>
        <p:spPr>
          <a:xfrm>
            <a:off x="1009650" y="536575"/>
            <a:ext cx="10098405" cy="1986280"/>
          </a:xfrm>
          <a:prstGeom prst="rect">
            <a:avLst/>
          </a:prstGeom>
          <a:solidFill>
            <a:schemeClr val="bg1"/>
          </a:solidFill>
          <a:ln w="9525">
            <a:noFill/>
          </a:ln>
        </p:spPr>
        <p:txBody>
          <a:bodyPr wrap="square" anchor="t" anchorCtr="0">
            <a:spAutoFit/>
          </a:bodyPr>
          <a:lstStyle/>
          <a:p>
            <a:pPr algn="just">
              <a:lnSpc>
                <a:spcPct val="110000"/>
              </a:lnSpc>
              <a:spcBef>
                <a:spcPct val="20000"/>
              </a:spcBef>
            </a:pPr>
            <a:r>
              <a:rPr lang="zh-CN" altLang="en-US" sz="2800" dirty="0">
                <a:solidFill>
                  <a:srgbClr val="FF0000"/>
                </a:solidFill>
                <a:latin typeface="Times New Roman" panose="02020603050405020304" pitchFamily="18" charset="0"/>
                <a:ea typeface="宋体" panose="02010600030101010101" pitchFamily="2" charset="-122"/>
              </a:rPr>
              <a:t>地理环境决定论</a:t>
            </a:r>
            <a:r>
              <a:rPr lang="zh-CN" altLang="en-US" sz="2800" dirty="0">
                <a:latin typeface="Times New Roman" panose="02020603050405020304" pitchFamily="18" charset="0"/>
                <a:ea typeface="宋体" panose="02010600030101010101" pitchFamily="2" charset="-122"/>
              </a:rPr>
              <a:t>：</a:t>
            </a:r>
            <a:r>
              <a:rPr lang="en-US" altLang="zh-CN" sz="2800" dirty="0">
                <a:latin typeface="Times New Roman" panose="02020603050405020304" pitchFamily="18" charset="0"/>
              </a:rPr>
              <a:t>其主要观点认为人类的身心特征、民族特性、社会组织、文化发展等人文现象受自然环境直接或间接的深刻影响。此论的代表人物有希腊的亚里士多德，法国的孟德斯鸠，德国的黑格尔。</a:t>
            </a:r>
            <a:endParaRPr lang="en-US" altLang="zh-CN" sz="2800" dirty="0">
              <a:latin typeface="Times New Roman" panose="02020603050405020304" pitchFamily="18" charset="0"/>
            </a:endParaRPr>
          </a:p>
        </p:txBody>
      </p:sp>
      <p:sp>
        <p:nvSpPr>
          <p:cNvPr id="324610" name="文本框 1"/>
          <p:cNvSpPr txBox="1"/>
          <p:nvPr/>
        </p:nvSpPr>
        <p:spPr>
          <a:xfrm>
            <a:off x="468630" y="2986405"/>
            <a:ext cx="11106785" cy="2676525"/>
          </a:xfrm>
          <a:prstGeom prst="rect">
            <a:avLst/>
          </a:prstGeom>
          <a:solidFill>
            <a:schemeClr val="bg1"/>
          </a:solidFill>
          <a:ln w="9525">
            <a:noFill/>
          </a:ln>
        </p:spPr>
        <p:txBody>
          <a:bodyPr wrap="square" anchor="t" anchorCtr="0">
            <a:spAutoFit/>
          </a:bodyPr>
          <a:lstStyle/>
          <a:p>
            <a:pPr algn="just"/>
            <a:r>
              <a:rPr lang="en-US" altLang="zh-CN" sz="2800" dirty="0">
                <a:solidFill>
                  <a:srgbClr val="FF0000"/>
                </a:solidFill>
                <a:latin typeface="Times New Roman" panose="02020603050405020304" pitchFamily="18" charset="0"/>
              </a:rPr>
              <a:t>Determinism of geographical environment</a:t>
            </a:r>
            <a:endParaRPr lang="en-US" altLang="zh-CN" sz="2800" dirty="0">
              <a:latin typeface="Times New Roman" panose="02020603050405020304" pitchFamily="18" charset="0"/>
            </a:endParaRPr>
          </a:p>
          <a:p>
            <a:pPr algn="just"/>
            <a:r>
              <a:rPr lang="en-US" altLang="zh-CN" sz="2800" dirty="0">
                <a:latin typeface="Times New Roman" panose="02020603050405020304" pitchFamily="18" charset="0"/>
              </a:rPr>
              <a:t>considers</a:t>
            </a:r>
            <a:r>
              <a:rPr lang="zh-CN" altLang="en-US" sz="2800" dirty="0">
                <a:latin typeface="Times New Roman" panose="02020603050405020304" pitchFamily="18" charset="0"/>
                <a:ea typeface="宋体" panose="02010600030101010101" pitchFamily="2" charset="-122"/>
              </a:rPr>
              <a:t> human physical and mental characteristics, national characteristics, social organization, cultural development and other human phenomena </a:t>
            </a:r>
            <a:r>
              <a:rPr lang="en-US" altLang="zh-CN" sz="2800" dirty="0">
                <a:latin typeface="Times New Roman" panose="02020603050405020304" pitchFamily="18" charset="0"/>
              </a:rPr>
              <a:t>to be</a:t>
            </a:r>
            <a:r>
              <a:rPr lang="zh-CN" altLang="en-US" sz="2800" dirty="0">
                <a:latin typeface="Times New Roman" panose="02020603050405020304" pitchFamily="18" charset="0"/>
                <a:ea typeface="宋体" panose="02010600030101010101" pitchFamily="2" charset="-122"/>
              </a:rPr>
              <a:t> directly or indirectly affected by the natural environment. The representative figures of this theory are Aristotle in Greece, Montesquieu in France and Hegel in Germany.</a:t>
            </a:r>
            <a:endParaRPr lang="zh-CN" altLang="en-US" sz="2800"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TextBox 7"/>
          <p:cNvSpPr txBox="1"/>
          <p:nvPr/>
        </p:nvSpPr>
        <p:spPr>
          <a:xfrm>
            <a:off x="1212850" y="692150"/>
            <a:ext cx="9955530" cy="2632075"/>
          </a:xfrm>
          <a:prstGeom prst="rect">
            <a:avLst/>
          </a:prstGeom>
          <a:noFill/>
          <a:ln w="9525">
            <a:noFill/>
          </a:ln>
        </p:spPr>
        <p:txBody>
          <a:bodyPr wrap="square" anchor="t" anchorCtr="0">
            <a:spAutoFit/>
          </a:bodyPr>
          <a:lstStyle/>
          <a:p>
            <a:pPr algn="just">
              <a:lnSpc>
                <a:spcPct val="110000"/>
              </a:lnSpc>
              <a:spcBef>
                <a:spcPct val="20000"/>
              </a:spcBef>
            </a:pPr>
            <a:r>
              <a:rPr lang="en-US" altLang="zh-CN" sz="2800" dirty="0">
                <a:latin typeface="Times New Roman" panose="02020603050405020304" pitchFamily="18" charset="0"/>
              </a:rPr>
              <a:t>The Spring and Autumn Period;</a:t>
            </a:r>
            <a:endParaRPr lang="en-US" altLang="zh-CN" sz="2800" dirty="0">
              <a:latin typeface="Times New Roman" panose="02020603050405020304" pitchFamily="18" charset="0"/>
            </a:endParaRPr>
          </a:p>
          <a:p>
            <a:pPr algn="just">
              <a:lnSpc>
                <a:spcPct val="110000"/>
              </a:lnSpc>
              <a:spcBef>
                <a:spcPct val="20000"/>
              </a:spcBef>
            </a:pPr>
            <a:r>
              <a:rPr lang="en-US" altLang="zh-CN" sz="2800" dirty="0">
                <a:latin typeface="Times New Roman" panose="02020603050405020304" pitchFamily="18" charset="0"/>
              </a:rPr>
              <a:t>The decline of the city of Athens and the rise of Macedonia [ˌmæsiˈdəunjə]  (Alexander the Great) </a:t>
            </a:r>
            <a:endParaRPr lang="en-US" altLang="zh-CN" sz="2800" dirty="0">
              <a:latin typeface="Times New Roman" panose="02020603050405020304" pitchFamily="18" charset="0"/>
            </a:endParaRPr>
          </a:p>
          <a:p>
            <a:pPr algn="just">
              <a:lnSpc>
                <a:spcPct val="110000"/>
              </a:lnSpc>
              <a:spcBef>
                <a:spcPct val="20000"/>
              </a:spcBef>
            </a:pPr>
            <a:r>
              <a:rPr lang="en-US" altLang="zh-CN" sz="2800" dirty="0">
                <a:latin typeface="Times New Roman" panose="02020603050405020304" pitchFamily="18" charset="0"/>
              </a:rPr>
              <a:t>Unrest, turbulence, wars; all schools of thoughts prevail, Greek sophists[ˈsɒfɪst] </a:t>
            </a:r>
            <a:endParaRPr lang="en-US" altLang="zh-CN" sz="2800" dirty="0">
              <a:latin typeface="Times New Roman" panose="02020603050405020304" pitchFamily="18" charset="0"/>
            </a:endParaRPr>
          </a:p>
        </p:txBody>
      </p:sp>
      <p:sp>
        <p:nvSpPr>
          <p:cNvPr id="325634" name="TextBox 1"/>
          <p:cNvSpPr txBox="1"/>
          <p:nvPr/>
        </p:nvSpPr>
        <p:spPr>
          <a:xfrm>
            <a:off x="1136015" y="3568700"/>
            <a:ext cx="10189210" cy="2306955"/>
          </a:xfrm>
          <a:prstGeom prst="rect">
            <a:avLst/>
          </a:prstGeom>
          <a:noFill/>
          <a:ln w="9525">
            <a:noFill/>
          </a:ln>
        </p:spPr>
        <p:txBody>
          <a:bodyPr wrap="square" anchor="t" anchorCtr="0">
            <a:spAutoFit/>
          </a:bodyPr>
          <a:lstStyle/>
          <a:p>
            <a:pPr>
              <a:lnSpc>
                <a:spcPct val="150000"/>
              </a:lnSpc>
            </a:pP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rPr>
              <a:t>1</a:t>
            </a:r>
            <a:r>
              <a:rPr lang="zh-CN" altLang="en-US" sz="2400" dirty="0">
                <a:latin typeface="宋体" panose="02010600030101010101" pitchFamily="2" charset="-122"/>
                <a:ea typeface="宋体" panose="02010600030101010101" pitchFamily="2" charset="-122"/>
              </a:rPr>
              <a:t>）都生活在</a:t>
            </a:r>
            <a:r>
              <a:rPr lang="zh-CN" altLang="en-US" sz="2400" dirty="0">
                <a:solidFill>
                  <a:srgbClr val="FF0000"/>
                </a:solidFill>
                <a:latin typeface="宋体" panose="02010600030101010101" pitchFamily="2" charset="-122"/>
                <a:ea typeface="宋体" panose="02010600030101010101" pitchFamily="2" charset="-122"/>
              </a:rPr>
              <a:t>动荡</a:t>
            </a:r>
            <a:r>
              <a:rPr lang="zh-CN" altLang="en-US" sz="2400" dirty="0">
                <a:latin typeface="宋体" panose="02010600030101010101" pitchFamily="2" charset="-122"/>
                <a:ea typeface="宋体" panose="02010600030101010101" pitchFamily="2" charset="-122"/>
              </a:rPr>
              <a:t>的年代</a:t>
            </a:r>
            <a:r>
              <a:rPr lang="en-US" altLang="zh-CN" sz="2400" dirty="0">
                <a:latin typeface="宋体" panose="02010600030101010101" pitchFamily="2" charset="-122"/>
              </a:rPr>
              <a:t>,</a:t>
            </a:r>
            <a:r>
              <a:rPr lang="zh-CN" altLang="en-US" sz="2400" dirty="0">
                <a:solidFill>
                  <a:srgbClr val="FF0000"/>
                </a:solidFill>
                <a:latin typeface="宋体" panose="02010600030101010101" pitchFamily="2" charset="-122"/>
                <a:ea typeface="宋体" panose="02010600030101010101" pitchFamily="2" charset="-122"/>
              </a:rPr>
              <a:t>战争</a:t>
            </a:r>
            <a:r>
              <a:rPr lang="zh-CN" altLang="en-US" sz="2400" dirty="0">
                <a:latin typeface="宋体" panose="02010600030101010101" pitchFamily="2" charset="-122"/>
                <a:ea typeface="宋体" panose="02010600030101010101" pitchFamily="2" charset="-122"/>
              </a:rPr>
              <a:t>频繁</a:t>
            </a:r>
            <a:r>
              <a:rPr lang="en-US" altLang="zh-CN" sz="2400" dirty="0">
                <a:latin typeface="宋体" panose="02010600030101010101" pitchFamily="2" charset="-122"/>
              </a:rPr>
              <a:t>.</a:t>
            </a:r>
            <a:r>
              <a:rPr lang="zh-CN" altLang="en-US" sz="2400" dirty="0">
                <a:latin typeface="宋体" panose="02010600030101010101" pitchFamily="2" charset="-122"/>
                <a:ea typeface="宋体" panose="02010600030101010101" pitchFamily="2" charset="-122"/>
              </a:rPr>
              <a:t>孔子生活在春秋战国时期</a:t>
            </a:r>
            <a:r>
              <a:rPr lang="en-US" altLang="zh-CN" sz="2400" dirty="0">
                <a:latin typeface="宋体" panose="02010600030101010101" pitchFamily="2" charset="-122"/>
              </a:rPr>
              <a:t>,</a:t>
            </a:r>
            <a:r>
              <a:rPr lang="zh-CN" altLang="en-US" sz="2400" dirty="0">
                <a:solidFill>
                  <a:srgbClr val="FF0000"/>
                </a:solidFill>
                <a:latin typeface="宋体" panose="02010600030101010101" pitchFamily="2" charset="-122"/>
                <a:ea typeface="宋体" panose="02010600030101010101" pitchFamily="2" charset="-122"/>
              </a:rPr>
              <a:t>诸候纷争</a:t>
            </a:r>
            <a:r>
              <a:rPr lang="zh-CN" altLang="en-US" sz="2400" dirty="0">
                <a:latin typeface="宋体" panose="02010600030101010101" pitchFamily="2" charset="-122"/>
                <a:ea typeface="宋体" panose="02010600030101010101" pitchFamily="2" charset="-122"/>
              </a:rPr>
              <a:t>；后三人生活在雅典城邦衰落的时代</a:t>
            </a:r>
            <a:r>
              <a:rPr lang="en-US" altLang="zh-CN" sz="2400" dirty="0">
                <a:latin typeface="宋体" panose="02010600030101010101" pitchFamily="2" charset="-122"/>
              </a:rPr>
              <a:t>,</a:t>
            </a:r>
            <a:r>
              <a:rPr lang="zh-CN" altLang="en-US" sz="2400" dirty="0">
                <a:latin typeface="宋体" panose="02010600030101010101" pitchFamily="2" charset="-122"/>
                <a:ea typeface="宋体" panose="02010600030101010101" pitchFamily="2" charset="-122"/>
              </a:rPr>
              <a:t>战争不断；（</a:t>
            </a:r>
            <a:r>
              <a:rPr lang="en-US" altLang="zh-CN" sz="2400" dirty="0">
                <a:latin typeface="宋体" panose="02010600030101010101" pitchFamily="2" charset="-122"/>
              </a:rPr>
              <a:t>2</a:t>
            </a:r>
            <a:r>
              <a:rPr lang="zh-CN" altLang="en-US" sz="2400" dirty="0">
                <a:latin typeface="宋体" panose="02010600030101010101" pitchFamily="2" charset="-122"/>
                <a:ea typeface="宋体" panose="02010600030101010101" pitchFamily="2" charset="-122"/>
              </a:rPr>
              <a:t>）都处于思想文化活跃时期</a:t>
            </a:r>
            <a:r>
              <a:rPr lang="en-US" altLang="zh-CN" sz="2400" dirty="0">
                <a:latin typeface="宋体" panose="02010600030101010101" pitchFamily="2" charset="-122"/>
              </a:rPr>
              <a:t>.</a:t>
            </a:r>
            <a:r>
              <a:rPr lang="zh-CN" altLang="en-US" sz="2400" dirty="0">
                <a:latin typeface="宋体" panose="02010600030101010101" pitchFamily="2" charset="-122"/>
                <a:ea typeface="宋体" panose="02010600030101010101" pitchFamily="2" charset="-122"/>
              </a:rPr>
              <a:t>春秋战国时期中国出现</a:t>
            </a:r>
            <a:r>
              <a:rPr lang="zh-CN" altLang="en-US" sz="2400" dirty="0">
                <a:solidFill>
                  <a:srgbClr val="FF0000"/>
                </a:solidFill>
                <a:latin typeface="宋体" panose="02010600030101010101" pitchFamily="2" charset="-122"/>
                <a:ea typeface="宋体" panose="02010600030101010101" pitchFamily="2" charset="-122"/>
              </a:rPr>
              <a:t>百家争鸣</a:t>
            </a:r>
            <a:r>
              <a:rPr lang="zh-CN" altLang="en-US" sz="2400" dirty="0">
                <a:latin typeface="宋体" panose="02010600030101010101" pitchFamily="2" charset="-122"/>
                <a:ea typeface="宋体" panose="02010600030101010101" pitchFamily="2" charset="-122"/>
              </a:rPr>
              <a:t>；雅典出现了</a:t>
            </a:r>
            <a:r>
              <a:rPr lang="zh-CN" altLang="en-US" sz="2400" dirty="0">
                <a:solidFill>
                  <a:srgbClr val="FF0000"/>
                </a:solidFill>
                <a:latin typeface="宋体" panose="02010600030101010101" pitchFamily="2" charset="-122"/>
                <a:ea typeface="宋体" panose="02010600030101010101" pitchFamily="2" charset="-122"/>
              </a:rPr>
              <a:t>智者学派</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a:lnSpc>
                <a:spcPct val="150000"/>
              </a:lnSpc>
            </a:pPr>
            <a:r>
              <a:rPr lang="zh-CN" altLang="en-US" sz="2400" dirty="0">
                <a:latin typeface="宋体" panose="02010600030101010101" pitchFamily="2" charset="-122"/>
                <a:ea typeface="宋体" panose="02010600030101010101" pitchFamily="2" charset="-122"/>
              </a:rPr>
              <a:t>正所谓</a:t>
            </a:r>
            <a:r>
              <a:rPr lang="en-US" altLang="zh-CN" sz="2400" dirty="0">
                <a:latin typeface="宋体" panose="02010600030101010101" pitchFamily="2" charset="-122"/>
                <a:ea typeface="宋体" panose="02010600030101010101" pitchFamily="2" charset="-122"/>
              </a:rPr>
              <a:t> </a:t>
            </a:r>
            <a:r>
              <a:rPr lang="zh-CN" altLang="en-US" sz="2400" dirty="0">
                <a:highlight>
                  <a:srgbClr val="00FFFF"/>
                </a:highlight>
                <a:latin typeface="宋体" panose="02010600030101010101" pitchFamily="2" charset="-122"/>
                <a:ea typeface="宋体" panose="02010600030101010101" pitchFamily="2" charset="-122"/>
              </a:rPr>
              <a:t>时势造英雄</a:t>
            </a:r>
            <a:endParaRPr lang="zh-CN" altLang="en-US" sz="2400" dirty="0">
              <a:highlight>
                <a:srgbClr val="00FFFF"/>
              </a:highlight>
              <a:latin typeface="宋体" panose="02010600030101010101" pitchFamily="2" charset="-122"/>
              <a:ea typeface="宋体" panose="02010600030101010101" pitchFamily="2" charset="-122"/>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TextBox 7"/>
          <p:cNvSpPr txBox="1"/>
          <p:nvPr/>
        </p:nvSpPr>
        <p:spPr>
          <a:xfrm>
            <a:off x="1049020" y="692150"/>
            <a:ext cx="10278110" cy="4615815"/>
          </a:xfrm>
          <a:prstGeom prst="rect">
            <a:avLst/>
          </a:prstGeom>
          <a:noFill/>
          <a:ln w="9525">
            <a:noFill/>
          </a:ln>
        </p:spPr>
        <p:txBody>
          <a:bodyPr wrap="square" anchor="t" anchorCtr="0">
            <a:spAutoFit/>
          </a:bodyPr>
          <a:lstStyle/>
          <a:p>
            <a:pPr algn="just">
              <a:lnSpc>
                <a:spcPct val="150000"/>
              </a:lnSpc>
              <a:spcBef>
                <a:spcPct val="20000"/>
              </a:spcBef>
            </a:pPr>
            <a:r>
              <a:rPr lang="en-US" altLang="zh-CN" sz="2800" dirty="0">
                <a:solidFill>
                  <a:srgbClr val="FF0000"/>
                </a:solidFill>
                <a:latin typeface="Times New Roman" panose="02020603050405020304" pitchFamily="18" charset="0"/>
              </a:rPr>
              <a:t>智者学派是公元前 5—前 4 世纪活跃在古希腊以雅典为中心的各城邦的一批职业教师、演说家、作家。</a:t>
            </a:r>
            <a:r>
              <a:rPr lang="en-US" altLang="zh-CN" sz="2800" dirty="0">
                <a:latin typeface="Times New Roman" panose="02020603050405020304" pitchFamily="18" charset="0"/>
              </a:rPr>
              <a:t>“智者”原指古希腊的哲人，后泛指有智慧、有能力、技艺超群者，公元前 5 世纪中期后，具特殊含义，成为以收费授徒为职业的一部分人的专称。这些职业教师在各种公共集会上发表演说，回答各种问题， 教授青年如何辩论和处理公务、家务。第一个收取学费并称己为智者的是普罗泰戈拉。</a:t>
            </a:r>
            <a:endParaRPr lang="en-US" altLang="zh-CN" sz="2800" dirty="0">
              <a:latin typeface="Times New Roman" panose="02020603050405020304" pitchFamily="18" charset="0"/>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TextBox 7"/>
          <p:cNvSpPr txBox="1"/>
          <p:nvPr/>
        </p:nvSpPr>
        <p:spPr>
          <a:xfrm>
            <a:off x="872490" y="692150"/>
            <a:ext cx="10339705" cy="4311650"/>
          </a:xfrm>
          <a:prstGeom prst="rect">
            <a:avLst/>
          </a:prstGeom>
          <a:noFill/>
          <a:ln w="9525">
            <a:noFill/>
          </a:ln>
        </p:spPr>
        <p:txBody>
          <a:bodyPr wrap="square" anchor="t" anchorCtr="0">
            <a:spAutoFit/>
          </a:bodyPr>
          <a:lstStyle/>
          <a:p>
            <a:pPr algn="just">
              <a:lnSpc>
                <a:spcPct val="110000"/>
              </a:lnSpc>
              <a:spcBef>
                <a:spcPct val="20000"/>
              </a:spcBef>
            </a:pPr>
            <a:r>
              <a:rPr lang="en-US" altLang="zh-CN" sz="2800" b="1" dirty="0">
                <a:latin typeface="Times New Roman" panose="02020603050405020304" pitchFamily="18" charset="0"/>
              </a:rPr>
              <a:t>Common social background:</a:t>
            </a:r>
            <a:endParaRPr lang="en-US" altLang="zh-CN" sz="2800" b="1" dirty="0">
              <a:latin typeface="Times New Roman" panose="02020603050405020304" pitchFamily="18" charset="0"/>
            </a:endParaRPr>
          </a:p>
          <a:p>
            <a:pPr algn="just">
              <a:lnSpc>
                <a:spcPct val="110000"/>
              </a:lnSpc>
              <a:spcBef>
                <a:spcPct val="20000"/>
              </a:spcBef>
            </a:pPr>
            <a:endParaRPr lang="en-US" altLang="zh-CN" sz="2800" dirty="0">
              <a:latin typeface="Times New Roman" panose="02020603050405020304" pitchFamily="18" charset="0"/>
            </a:endParaRPr>
          </a:p>
          <a:p>
            <a:pPr algn="just">
              <a:lnSpc>
                <a:spcPct val="110000"/>
              </a:lnSpc>
              <a:spcBef>
                <a:spcPct val="20000"/>
              </a:spcBef>
            </a:pPr>
            <a:r>
              <a:rPr lang="en-US" altLang="zh-CN" sz="2800" dirty="0">
                <a:solidFill>
                  <a:srgbClr val="FF0000"/>
                </a:solidFill>
                <a:latin typeface="Times New Roman" panose="02020603050405020304" pitchFamily="18" charset="0"/>
              </a:rPr>
              <a:t>Social upheaval </a:t>
            </a:r>
            <a:r>
              <a:rPr lang="en-US" altLang="zh-CN" sz="2800" dirty="0">
                <a:latin typeface="Times New Roman" panose="02020603050405020304" pitchFamily="18" charset="0"/>
              </a:rPr>
              <a:t>and </a:t>
            </a:r>
            <a:r>
              <a:rPr lang="en-US" altLang="zh-CN" sz="2800" dirty="0">
                <a:solidFill>
                  <a:srgbClr val="FF0000"/>
                </a:solidFill>
                <a:latin typeface="Times New Roman" panose="02020603050405020304" pitchFamily="18" charset="0"/>
              </a:rPr>
              <a:t>political turmoil (P. 44)</a:t>
            </a:r>
            <a:endParaRPr lang="en-US" altLang="zh-CN" sz="2800" dirty="0">
              <a:solidFill>
                <a:srgbClr val="FF0000"/>
              </a:solidFill>
              <a:latin typeface="Times New Roman" panose="02020603050405020304" pitchFamily="18" charset="0"/>
            </a:endParaRPr>
          </a:p>
          <a:p>
            <a:pPr algn="just">
              <a:lnSpc>
                <a:spcPct val="110000"/>
              </a:lnSpc>
              <a:spcBef>
                <a:spcPct val="20000"/>
              </a:spcBef>
            </a:pPr>
            <a:endParaRPr lang="en-US" altLang="zh-CN" sz="2800" dirty="0">
              <a:solidFill>
                <a:srgbClr val="FF0000"/>
              </a:solidFill>
              <a:latin typeface="Times New Roman" panose="02020603050405020304" pitchFamily="18" charset="0"/>
            </a:endParaRPr>
          </a:p>
          <a:p>
            <a:pPr algn="just">
              <a:lnSpc>
                <a:spcPct val="110000"/>
              </a:lnSpc>
              <a:spcBef>
                <a:spcPct val="20000"/>
              </a:spcBef>
            </a:pPr>
            <a:r>
              <a:rPr lang="en-US" altLang="zh-CN" sz="2800" dirty="0">
                <a:latin typeface="Times New Roman" panose="02020603050405020304" pitchFamily="18" charset="0"/>
              </a:rPr>
              <a:t>To put it simply, it is the overwhelming changes in society and the political unrest that became one of the reasons to foster so many great minds simultaneously.</a:t>
            </a:r>
            <a:endParaRPr lang="en-US" altLang="zh-CN" sz="2800" dirty="0">
              <a:latin typeface="Times New Roman" panose="02020603050405020304" pitchFamily="18" charset="0"/>
            </a:endParaRPr>
          </a:p>
          <a:p>
            <a:pPr algn="just">
              <a:lnSpc>
                <a:spcPct val="110000"/>
              </a:lnSpc>
              <a:spcBef>
                <a:spcPct val="20000"/>
              </a:spcBef>
            </a:pPr>
            <a:r>
              <a:rPr lang="en-US" altLang="zh-CN" sz="2800" b="1" i="1" u="sng" dirty="0">
                <a:latin typeface="Times New Roman" panose="02020603050405020304" pitchFamily="18" charset="0"/>
              </a:rPr>
              <a:t>The same or similar embodiment of cognition </a:t>
            </a:r>
            <a:endParaRPr lang="en-US" altLang="zh-CN" sz="2800" b="1" i="1" u="sng" dirty="0">
              <a:latin typeface="Times New Roman" panose="02020603050405020304" pitchFamily="18" charset="0"/>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Rectangle 2"/>
          <p:cNvSpPr>
            <a:spLocks noGrp="1"/>
          </p:cNvSpPr>
          <p:nvPr>
            <p:ph type="title"/>
          </p:nvPr>
        </p:nvSpPr>
        <p:spPr/>
        <p:txBody>
          <a:bodyPr vert="horz" wrap="square" lIns="91440" tIns="45720" rIns="91440" bIns="45720" anchor="ctr" anchorCtr="0"/>
          <a:lstStyle/>
          <a:p>
            <a:r>
              <a:rPr lang="en-US" altLang="zh-CN" dirty="0">
                <a:solidFill>
                  <a:srgbClr val="FF0000"/>
                </a:solidFill>
                <a:latin typeface="Times New Roman" panose="02020603050405020304" pitchFamily="18" charset="0"/>
                <a:ea typeface="宋体" panose="02010600030101010101" pitchFamily="2" charset="-122"/>
              </a:rPr>
              <a:t>Holistic &amp; Dualistic Worldviews</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328706" name="Rectangle 3"/>
          <p:cNvSpPr>
            <a:spLocks noGrp="1"/>
          </p:cNvSpPr>
          <p:nvPr>
            <p:ph idx="1"/>
          </p:nvPr>
        </p:nvSpPr>
        <p:spPr>
          <a:xfrm>
            <a:off x="1905000" y="1387475"/>
            <a:ext cx="8382000" cy="5105400"/>
          </a:xfrm>
        </p:spPr>
        <p:txBody>
          <a:bodyPr vert="horz" wrap="square" lIns="91440" tIns="45720" rIns="91440" bIns="45720" anchor="t" anchorCtr="0"/>
          <a:lstStyle/>
          <a:p>
            <a:pPr marL="571500" indent="-571500">
              <a:lnSpc>
                <a:spcPct val="150000"/>
              </a:lnSpc>
              <a:buFont typeface="Verdana" panose="020B0604030504040204" pitchFamily="34" charset="0"/>
              <a:buAutoNum type="romanUcPeriod"/>
            </a:pPr>
            <a:r>
              <a:rPr lang="en-US" altLang="zh-CN" b="0" dirty="0">
                <a:solidFill>
                  <a:schemeClr val="tx1"/>
                </a:solidFill>
                <a:latin typeface="Times New Roman" panose="02020603050405020304" pitchFamily="18" charset="0"/>
                <a:ea typeface="宋体" panose="02010600030101010101" pitchFamily="2" charset="-122"/>
              </a:rPr>
              <a:t>Western medicine vs. Traditional Chinese Medicine (PP.44-45)</a:t>
            </a:r>
            <a:endParaRPr lang="en-US" altLang="zh-CN" b="0" dirty="0">
              <a:solidFill>
                <a:schemeClr val="tx1"/>
              </a:solidFill>
              <a:latin typeface="Times New Roman" panose="02020603050405020304" pitchFamily="18" charset="0"/>
              <a:ea typeface="宋体" panose="02010600030101010101" pitchFamily="2" charset="-122"/>
            </a:endParaRPr>
          </a:p>
          <a:p>
            <a:pPr marL="571500" indent="-571500">
              <a:lnSpc>
                <a:spcPct val="150000"/>
              </a:lnSpc>
              <a:buFont typeface="Verdana" panose="020B0604030504040204" pitchFamily="34" charset="0"/>
              <a:buAutoNum type="romanUcPeriod"/>
            </a:pPr>
            <a:endParaRPr lang="en-US" altLang="zh-CN" b="0" dirty="0">
              <a:solidFill>
                <a:schemeClr val="tx1"/>
              </a:solidFill>
              <a:latin typeface="Times New Roman" panose="02020603050405020304" pitchFamily="18" charset="0"/>
              <a:ea typeface="宋体" panose="02010600030101010101" pitchFamily="2" charset="-122"/>
            </a:endParaRPr>
          </a:p>
          <a:p>
            <a:pPr marL="571500" indent="-571500">
              <a:lnSpc>
                <a:spcPct val="150000"/>
              </a:lnSpc>
              <a:buFont typeface="Verdana" panose="020B0604030504040204" pitchFamily="34" charset="0"/>
              <a:buAutoNum type="romanUcPeriod"/>
            </a:pPr>
            <a:r>
              <a:rPr lang="en-US" altLang="zh-CN" b="0" dirty="0">
                <a:solidFill>
                  <a:schemeClr val="tx1"/>
                </a:solidFill>
                <a:highlight>
                  <a:srgbClr val="FFFF00"/>
                </a:highlight>
                <a:latin typeface="Times New Roman" panose="02020603050405020304" pitchFamily="18" charset="0"/>
                <a:ea typeface="宋体" panose="02010600030101010101" pitchFamily="2" charset="-122"/>
              </a:rPr>
              <a:t>Chinese vs. Western Paintings</a:t>
            </a:r>
            <a:r>
              <a:rPr lang="en-US" altLang="zh-CN" b="0" dirty="0">
                <a:solidFill>
                  <a:schemeClr val="tx1"/>
                </a:solidFill>
                <a:latin typeface="Times New Roman" panose="02020603050405020304" pitchFamily="18" charset="0"/>
                <a:ea typeface="宋体" panose="02010600030101010101" pitchFamily="2" charset="-122"/>
              </a:rPr>
              <a:t> (P.109)</a:t>
            </a:r>
            <a:endParaRPr lang="en-US" altLang="zh-CN"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Rectangle 2"/>
          <p:cNvSpPr>
            <a:spLocks noGrp="1"/>
          </p:cNvSpPr>
          <p:nvPr>
            <p:ph type="title"/>
          </p:nvPr>
        </p:nvSpPr>
        <p:spPr/>
        <p:txBody>
          <a:bodyPr vert="horz" wrap="square" lIns="91440" tIns="45720" rIns="91440" bIns="45720" anchor="ctr" anchorCtr="0"/>
          <a:lstStyle/>
          <a:p>
            <a:r>
              <a:rPr lang="en-US" altLang="zh-CN" dirty="0">
                <a:solidFill>
                  <a:srgbClr val="FF0000"/>
                </a:solidFill>
                <a:latin typeface="Times New Roman" panose="02020603050405020304" pitchFamily="18" charset="0"/>
                <a:ea typeface="宋体" panose="02010600030101010101" pitchFamily="2" charset="-122"/>
              </a:rPr>
              <a:t>Holistic &amp; Dualistic Worldviews</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328706" name="Rectangle 3"/>
          <p:cNvSpPr>
            <a:spLocks noGrp="1"/>
          </p:cNvSpPr>
          <p:nvPr>
            <p:ph idx="1"/>
          </p:nvPr>
        </p:nvSpPr>
        <p:spPr>
          <a:xfrm>
            <a:off x="983615" y="1268730"/>
            <a:ext cx="9940925" cy="5105400"/>
          </a:xfrm>
        </p:spPr>
        <p:txBody>
          <a:bodyPr vert="horz" wrap="square" lIns="91440" tIns="45720" rIns="91440" bIns="45720" anchor="t" anchorCtr="0"/>
          <a:lstStyle/>
          <a:p>
            <a:pPr marL="571500" indent="-571500">
              <a:lnSpc>
                <a:spcPct val="150000"/>
              </a:lnSpc>
              <a:buFont typeface="Verdana" panose="020B0604030504040204" pitchFamily="34" charset="0"/>
              <a:buAutoNum type="romanUcPeriod"/>
            </a:pPr>
            <a:r>
              <a:rPr lang="en-US" altLang="zh-CN" b="0" dirty="0">
                <a:solidFill>
                  <a:schemeClr val="tx1"/>
                </a:solidFill>
                <a:latin typeface="Times New Roman" panose="02020603050405020304" pitchFamily="18" charset="0"/>
                <a:ea typeface="宋体" panose="02010600030101010101" pitchFamily="2" charset="-122"/>
              </a:rPr>
              <a:t>What are the  philosophical basis of Chinese Holistic Worldview?</a:t>
            </a:r>
            <a:endParaRPr lang="en-US" altLang="zh-CN" b="0" dirty="0">
              <a:solidFill>
                <a:schemeClr val="tx1"/>
              </a:solidFill>
              <a:latin typeface="Times New Roman" panose="02020603050405020304" pitchFamily="18" charset="0"/>
              <a:ea typeface="宋体" panose="02010600030101010101" pitchFamily="2" charset="-122"/>
            </a:endParaRPr>
          </a:p>
          <a:p>
            <a:pPr marL="571500" indent="-571500">
              <a:lnSpc>
                <a:spcPct val="150000"/>
              </a:lnSpc>
              <a:buFont typeface="Verdana" panose="020B0604030504040204" pitchFamily="34" charset="0"/>
              <a:buAutoNum type="romanUcPeriod"/>
            </a:pPr>
            <a:r>
              <a:rPr lang="en-US" altLang="zh-CN" b="0" dirty="0">
                <a:solidFill>
                  <a:schemeClr val="tx1"/>
                </a:solidFill>
                <a:latin typeface="Times New Roman" panose="02020603050405020304" pitchFamily="18" charset="0"/>
                <a:ea typeface="宋体" panose="02010600030101010101" pitchFamily="2" charset="-122"/>
              </a:rPr>
              <a:t>Can you define “Dualistic Worldview”  in your own words? </a:t>
            </a:r>
            <a:endParaRPr lang="en-US" altLang="zh-CN"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Rectangle 2"/>
          <p:cNvSpPr>
            <a:spLocks noGrp="1"/>
          </p:cNvSpPr>
          <p:nvPr>
            <p:ph type="title"/>
          </p:nvPr>
        </p:nvSpPr>
        <p:spPr/>
        <p:txBody>
          <a:bodyPr vert="horz" wrap="square" lIns="91440" tIns="45720" rIns="91440" bIns="45720" anchor="ctr" anchorCtr="0"/>
          <a:lstStyle/>
          <a:p>
            <a:r>
              <a:rPr lang="en-US" altLang="zh-CN" dirty="0">
                <a:solidFill>
                  <a:srgbClr val="FF0000"/>
                </a:solidFill>
                <a:latin typeface="Times New Roman" panose="02020603050405020304" pitchFamily="18" charset="0"/>
                <a:ea typeface="宋体" panose="02010600030101010101" pitchFamily="2" charset="-122"/>
              </a:rPr>
              <a:t>Holistic &amp; Dualistic Worldviews</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328706" name="Rectangle 3"/>
          <p:cNvSpPr>
            <a:spLocks noGrp="1"/>
          </p:cNvSpPr>
          <p:nvPr>
            <p:ph idx="1"/>
          </p:nvPr>
        </p:nvSpPr>
        <p:spPr>
          <a:xfrm>
            <a:off x="236220" y="1124585"/>
            <a:ext cx="11443970" cy="5477510"/>
          </a:xfrm>
          <a:solidFill>
            <a:schemeClr val="bg1"/>
          </a:solidFill>
        </p:spPr>
        <p:txBody>
          <a:bodyPr vert="horz" wrap="square" lIns="91440" tIns="45720" rIns="91440" bIns="45720" anchor="t" anchorCtr="0"/>
          <a:lstStyle/>
          <a:p>
            <a:pPr marL="571500" indent="-571500">
              <a:lnSpc>
                <a:spcPct val="150000"/>
              </a:lnSpc>
              <a:buFont typeface="Verdana" panose="020B0604030504040204" pitchFamily="34" charset="0"/>
              <a:buAutoNum type="romanUcPeriod"/>
            </a:pPr>
            <a:r>
              <a:rPr lang="en-US" altLang="zh-CN" sz="2400" b="0" dirty="0">
                <a:solidFill>
                  <a:schemeClr val="tx1"/>
                </a:solidFill>
                <a:latin typeface="Times New Roman" panose="02020603050405020304" pitchFamily="18" charset="0"/>
                <a:ea typeface="宋体" panose="02010600030101010101" pitchFamily="2" charset="-122"/>
              </a:rPr>
              <a:t>What are the  philosophical basis of Chinese Holistic Worldview?</a:t>
            </a:r>
            <a:endParaRPr lang="en-US" altLang="zh-CN" sz="2400" b="0" dirty="0">
              <a:solidFill>
                <a:schemeClr val="tx1"/>
              </a:solidFill>
              <a:latin typeface="Times New Roman" panose="02020603050405020304" pitchFamily="18" charset="0"/>
              <a:ea typeface="宋体" panose="02010600030101010101" pitchFamily="2" charset="-122"/>
            </a:endParaRPr>
          </a:p>
          <a:p>
            <a:pPr marL="0" indent="0">
              <a:lnSpc>
                <a:spcPct val="150000"/>
              </a:lnSpc>
              <a:buFont typeface="Verdana" panose="020B0604030504040204" pitchFamily="34" charset="0"/>
              <a:buNone/>
            </a:pPr>
            <a:r>
              <a:rPr lang="en-US" altLang="zh-CN" sz="2400" b="0" dirty="0">
                <a:solidFill>
                  <a:schemeClr val="tx1"/>
                </a:solidFill>
                <a:latin typeface="Times New Roman" panose="02020603050405020304" pitchFamily="18" charset="0"/>
                <a:ea typeface="宋体" panose="02010600030101010101" pitchFamily="2" charset="-122"/>
              </a:rPr>
              <a:t>  </a:t>
            </a:r>
            <a:r>
              <a:rPr lang="en-US" altLang="zh-CN" sz="2400" b="0" dirty="0">
                <a:solidFill>
                  <a:srgbClr val="FF0000"/>
                </a:solidFill>
                <a:highlight>
                  <a:srgbClr val="FFFF00"/>
                </a:highlight>
                <a:latin typeface="Times New Roman" panose="02020603050405020304" pitchFamily="18" charset="0"/>
                <a:ea typeface="宋体" panose="02010600030101010101" pitchFamily="2" charset="-122"/>
                <a:sym typeface="+mn-ea"/>
              </a:rPr>
              <a:t>Tao</a:t>
            </a:r>
            <a:r>
              <a:rPr lang="en-US" altLang="zh-CN" sz="2400" b="0" dirty="0">
                <a:latin typeface="Times New Roman" panose="02020603050405020304" pitchFamily="18" charset="0"/>
                <a:ea typeface="宋体" panose="02010600030101010101" pitchFamily="2" charset="-122"/>
                <a:sym typeface="+mn-ea"/>
              </a:rPr>
              <a:t> gave birth to the </a:t>
            </a:r>
            <a:r>
              <a:rPr lang="en-US" altLang="zh-CN" sz="2400" b="0" dirty="0">
                <a:highlight>
                  <a:srgbClr val="FFFF00"/>
                </a:highlight>
                <a:latin typeface="Times New Roman" panose="02020603050405020304" pitchFamily="18" charset="0"/>
                <a:ea typeface="宋体" panose="02010600030101010101" pitchFamily="2" charset="-122"/>
                <a:sym typeface="+mn-ea"/>
              </a:rPr>
              <a:t>one</a:t>
            </a:r>
            <a:r>
              <a:rPr lang="en-US" altLang="zh-CN" sz="2400" b="0" dirty="0">
                <a:latin typeface="Times New Roman" panose="02020603050405020304" pitchFamily="18" charset="0"/>
                <a:ea typeface="宋体" panose="02010600030101010101" pitchFamily="2" charset="-122"/>
                <a:sym typeface="+mn-ea"/>
              </a:rPr>
              <a:t>, the One gave birth successively to two things, three things, up to ten thousand.</a:t>
            </a:r>
            <a:endParaRPr lang="en-US" altLang="zh-CN" sz="2400" b="0" dirty="0">
              <a:latin typeface="Times New Roman" panose="02020603050405020304" pitchFamily="18" charset="0"/>
              <a:ea typeface="宋体" panose="02010600030101010101" pitchFamily="2" charset="-122"/>
              <a:sym typeface="+mn-ea"/>
            </a:endParaRPr>
          </a:p>
          <a:p>
            <a:pPr marL="0" indent="0">
              <a:lnSpc>
                <a:spcPct val="150000"/>
              </a:lnSpc>
              <a:buFont typeface="Verdana" panose="020B0604030504040204" pitchFamily="34" charset="0"/>
              <a:buNone/>
            </a:pPr>
            <a:r>
              <a:rPr lang="en-US" altLang="zh-CN" sz="2400" b="0" dirty="0">
                <a:latin typeface="Times New Roman" panose="02020603050405020304" pitchFamily="18" charset="0"/>
                <a:ea typeface="宋体" panose="02010600030101010101" pitchFamily="2" charset="-122"/>
                <a:sym typeface="+mn-ea"/>
              </a:rPr>
              <a:t>   Man is </a:t>
            </a:r>
            <a:r>
              <a:rPr lang="en-US" altLang="zh-CN" sz="2400" b="0" dirty="0">
                <a:highlight>
                  <a:srgbClr val="FFFF00"/>
                </a:highlight>
                <a:latin typeface="Times New Roman" panose="02020603050405020304" pitchFamily="18" charset="0"/>
                <a:ea typeface="宋体" panose="02010600030101010101" pitchFamily="2" charset="-122"/>
                <a:sym typeface="+mn-ea"/>
              </a:rPr>
              <a:t>part of Nature</a:t>
            </a:r>
            <a:r>
              <a:rPr lang="en-US" altLang="zh-CN" sz="2400" b="0" dirty="0">
                <a:latin typeface="Times New Roman" panose="02020603050405020304" pitchFamily="18" charset="0"/>
                <a:ea typeface="宋体" panose="02010600030101010101" pitchFamily="2" charset="-122"/>
                <a:sym typeface="+mn-ea"/>
              </a:rPr>
              <a:t>.</a:t>
            </a:r>
            <a:endParaRPr lang="en-US" altLang="zh-CN" sz="2400" b="0" dirty="0">
              <a:latin typeface="Times New Roman" panose="02020603050405020304" pitchFamily="18" charset="0"/>
              <a:ea typeface="宋体" panose="02010600030101010101" pitchFamily="2" charset="-122"/>
              <a:sym typeface="+mn-ea"/>
            </a:endParaRPr>
          </a:p>
          <a:p>
            <a:pPr marL="0" indent="0">
              <a:lnSpc>
                <a:spcPct val="150000"/>
              </a:lnSpc>
              <a:buFont typeface="Verdana" panose="020B0604030504040204" pitchFamily="34" charset="0"/>
              <a:buNone/>
            </a:pPr>
            <a:r>
              <a:rPr lang="en-US" altLang="zh-CN" sz="2400" b="0" dirty="0">
                <a:latin typeface="Times New Roman" panose="02020603050405020304" pitchFamily="18" charset="0"/>
                <a:ea typeface="宋体" panose="02010600030101010101" pitchFamily="2" charset="-122"/>
                <a:sym typeface="+mn-ea"/>
              </a:rPr>
              <a:t>   The </a:t>
            </a:r>
            <a:r>
              <a:rPr lang="en-US" altLang="zh-CN" sz="2400" b="0" dirty="0">
                <a:highlight>
                  <a:srgbClr val="FFFF00"/>
                </a:highlight>
                <a:latin typeface="Times New Roman" panose="02020603050405020304" pitchFamily="18" charset="0"/>
                <a:ea typeface="宋体" panose="02010600030101010101" pitchFamily="2" charset="-122"/>
                <a:sym typeface="+mn-ea"/>
              </a:rPr>
              <a:t>harmony/blending/integration</a:t>
            </a:r>
            <a:r>
              <a:rPr lang="en-US" altLang="zh-CN" sz="2400" b="0" dirty="0">
                <a:latin typeface="Times New Roman" panose="02020603050405020304" pitchFamily="18" charset="0"/>
                <a:ea typeface="宋体" panose="02010600030101010101" pitchFamily="2" charset="-122"/>
                <a:sym typeface="+mn-ea"/>
              </a:rPr>
              <a:t> of Man with Nature; Man is well </a:t>
            </a:r>
            <a:r>
              <a:rPr lang="en-US" altLang="zh-CN" sz="2400" b="0" dirty="0">
                <a:highlight>
                  <a:srgbClr val="FFFF00"/>
                </a:highlight>
                <a:latin typeface="Times New Roman" panose="02020603050405020304" pitchFamily="18" charset="0"/>
                <a:ea typeface="宋体" panose="02010600030101010101" pitchFamily="2" charset="-122"/>
                <a:sym typeface="+mn-ea"/>
              </a:rPr>
              <a:t>intergrated</a:t>
            </a:r>
            <a:r>
              <a:rPr lang="en-US" altLang="zh-CN" sz="2400" b="0" dirty="0">
                <a:latin typeface="Times New Roman" panose="02020603050405020304" pitchFamily="18" charset="0"/>
                <a:ea typeface="宋体" panose="02010600030101010101" pitchFamily="2" charset="-122"/>
                <a:sym typeface="+mn-ea"/>
              </a:rPr>
              <a:t> with Nature</a:t>
            </a:r>
            <a:endParaRPr lang="en-US" altLang="zh-CN" sz="2400" b="0" dirty="0">
              <a:latin typeface="Times New Roman" panose="02020603050405020304" pitchFamily="18" charset="0"/>
              <a:ea typeface="宋体" panose="02010600030101010101" pitchFamily="2" charset="-122"/>
              <a:sym typeface="+mn-ea"/>
            </a:endParaRPr>
          </a:p>
          <a:p>
            <a:pPr marL="0" indent="0">
              <a:lnSpc>
                <a:spcPct val="150000"/>
              </a:lnSpc>
              <a:buFont typeface="Verdana" panose="020B0604030504040204" pitchFamily="34" charset="0"/>
              <a:buNone/>
            </a:pPr>
            <a:r>
              <a:rPr lang="en-US" altLang="zh-CN" sz="2400" b="0" dirty="0">
                <a:latin typeface="Times New Roman" panose="02020603050405020304" pitchFamily="18" charset="0"/>
                <a:ea typeface="宋体" panose="02010600030101010101" pitchFamily="2" charset="-122"/>
                <a:sym typeface="+mn-ea"/>
              </a:rPr>
              <a:t>    Heaven and Earth </a:t>
            </a:r>
            <a:r>
              <a:rPr lang="en-US" altLang="zh-CN" sz="2400" b="0" dirty="0">
                <a:highlight>
                  <a:srgbClr val="FFFF00"/>
                </a:highlight>
                <a:latin typeface="Times New Roman" panose="02020603050405020304" pitchFamily="18" charset="0"/>
                <a:ea typeface="宋体" panose="02010600030101010101" pitchFamily="2" charset="-122"/>
                <a:sym typeface="+mn-ea"/>
              </a:rPr>
              <a:t>coexist with</a:t>
            </a:r>
            <a:r>
              <a:rPr lang="en-US" altLang="zh-CN" sz="2400" b="0" dirty="0">
                <a:latin typeface="Times New Roman" panose="02020603050405020304" pitchFamily="18" charset="0"/>
                <a:ea typeface="宋体" panose="02010600030101010101" pitchFamily="2" charset="-122"/>
                <a:sym typeface="+mn-ea"/>
              </a:rPr>
              <a:t> Human beings; All things </a:t>
            </a:r>
            <a:r>
              <a:rPr lang="en-US" altLang="zh-CN" sz="2400" b="0" dirty="0">
                <a:highlight>
                  <a:srgbClr val="FFFF00"/>
                </a:highlight>
                <a:latin typeface="Times New Roman" panose="02020603050405020304" pitchFamily="18" charset="0"/>
                <a:ea typeface="宋体" panose="02010600030101010101" pitchFamily="2" charset="-122"/>
                <a:sym typeface="+mn-ea"/>
              </a:rPr>
              <a:t>are well integrated with</a:t>
            </a:r>
            <a:r>
              <a:rPr lang="en-US" altLang="zh-CN" sz="2400" b="0" dirty="0">
                <a:latin typeface="Times New Roman" panose="02020603050405020304" pitchFamily="18" charset="0"/>
                <a:ea typeface="宋体" panose="02010600030101010101" pitchFamily="2" charset="-122"/>
                <a:sym typeface="+mn-ea"/>
              </a:rPr>
              <a:t> Man.</a:t>
            </a:r>
            <a:endParaRPr lang="en-US" altLang="zh-CN" sz="2400" b="0" dirty="0">
              <a:latin typeface="Times New Roman" panose="02020603050405020304" pitchFamily="18" charset="0"/>
              <a:ea typeface="宋体" panose="02010600030101010101" pitchFamily="2" charset="-122"/>
              <a:sym typeface="+mn-ea"/>
            </a:endParaRPr>
          </a:p>
          <a:p>
            <a:pPr marL="0" indent="0">
              <a:lnSpc>
                <a:spcPct val="150000"/>
              </a:lnSpc>
              <a:buFont typeface="Verdana" panose="020B0604030504040204" pitchFamily="34" charset="0"/>
              <a:buNone/>
            </a:pPr>
            <a:r>
              <a:rPr lang="en-US" altLang="zh-CN" sz="2400" b="0" dirty="0">
                <a:latin typeface="Times New Roman" panose="02020603050405020304" pitchFamily="18" charset="0"/>
                <a:ea typeface="宋体" panose="02010600030101010101" pitchFamily="2" charset="-122"/>
                <a:sym typeface="+mn-ea"/>
              </a:rPr>
              <a:t>    The </a:t>
            </a:r>
            <a:r>
              <a:rPr lang="en-US" altLang="zh-CN" sz="2400" b="0" dirty="0">
                <a:highlight>
                  <a:srgbClr val="FFFF00"/>
                </a:highlight>
                <a:latin typeface="Times New Roman" panose="02020603050405020304" pitchFamily="18" charset="0"/>
                <a:ea typeface="宋体" panose="02010600030101010101" pitchFamily="2" charset="-122"/>
                <a:sym typeface="+mn-ea"/>
              </a:rPr>
              <a:t>balance of Ying &amp; Yang</a:t>
            </a:r>
            <a:endParaRPr lang="en-US" altLang="zh-CN" sz="2400" b="0" dirty="0">
              <a:latin typeface="Times New Roman" panose="02020603050405020304" pitchFamily="18" charset="0"/>
              <a:ea typeface="宋体" panose="02010600030101010101" pitchFamily="2" charset="-122"/>
              <a:sym typeface="+mn-ea"/>
            </a:endParaRPr>
          </a:p>
          <a:p>
            <a:pPr marL="0" indent="0">
              <a:lnSpc>
                <a:spcPct val="150000"/>
              </a:lnSpc>
              <a:buFont typeface="Verdana" panose="020B0604030504040204" pitchFamily="34" charset="0"/>
              <a:buNone/>
            </a:pPr>
            <a:r>
              <a:rPr lang="en-US" altLang="zh-CN" sz="2400" b="0" dirty="0">
                <a:latin typeface="Times New Roman" panose="02020603050405020304" pitchFamily="18" charset="0"/>
                <a:ea typeface="宋体" panose="02010600030101010101" pitchFamily="2" charset="-122"/>
                <a:sym typeface="+mn-ea"/>
              </a:rPr>
              <a:t>     </a:t>
            </a:r>
            <a:r>
              <a:rPr lang="en-US" altLang="zh-CN" sz="2400" b="0" dirty="0">
                <a:highlight>
                  <a:srgbClr val="FFFF00"/>
                </a:highlight>
                <a:latin typeface="Times New Roman" panose="02020603050405020304" pitchFamily="18" charset="0"/>
                <a:ea typeface="宋体" panose="02010600030101010101" pitchFamily="2" charset="-122"/>
                <a:sym typeface="+mn-ea"/>
              </a:rPr>
              <a:t>Harmony</a:t>
            </a:r>
            <a:r>
              <a:rPr lang="en-US" altLang="zh-CN" sz="2400" b="0" dirty="0">
                <a:latin typeface="Times New Roman" panose="02020603050405020304" pitchFamily="18" charset="0"/>
                <a:ea typeface="宋体" panose="02010600030101010101" pitchFamily="2" charset="-122"/>
                <a:sym typeface="+mn-ea"/>
              </a:rPr>
              <a:t> is advocated/encouraged/precious/invaluable.</a:t>
            </a:r>
            <a:endParaRPr lang="en-US" altLang="zh-CN" sz="2400" b="0" dirty="0">
              <a:latin typeface="Times New Roman" panose="02020603050405020304" pitchFamily="18" charset="0"/>
              <a:ea typeface="宋体" panose="02010600030101010101" pitchFamily="2" charset="-122"/>
              <a:sym typeface="+mn-ea"/>
            </a:endParaRPr>
          </a:p>
          <a:p>
            <a:pPr marL="0" indent="0">
              <a:lnSpc>
                <a:spcPct val="150000"/>
              </a:lnSpc>
              <a:buFont typeface="Verdana" panose="020B0604030504040204" pitchFamily="34" charset="0"/>
              <a:buNone/>
            </a:pPr>
            <a:r>
              <a:rPr lang="en-US" altLang="zh-CN" sz="2400" b="0" dirty="0">
                <a:latin typeface="Times New Roman" panose="02020603050405020304" pitchFamily="18" charset="0"/>
                <a:ea typeface="宋体" panose="02010600030101010101" pitchFamily="2" charset="-122"/>
                <a:sym typeface="+mn-ea"/>
              </a:rPr>
              <a:t>    </a:t>
            </a:r>
            <a:endParaRPr lang="en-US" altLang="zh-CN" sz="2400" b="0" dirty="0">
              <a:latin typeface="Times New Roman" panose="02020603050405020304" pitchFamily="18" charset="0"/>
              <a:ea typeface="宋体" panose="02010600030101010101" pitchFamily="2" charset="-122"/>
              <a:sym typeface="+mn-ea"/>
            </a:endParaRPr>
          </a:p>
          <a:p>
            <a:pPr marL="0" indent="0">
              <a:lnSpc>
                <a:spcPct val="150000"/>
              </a:lnSpc>
              <a:buFont typeface="Verdana" panose="020B0604030504040204" pitchFamily="34" charset="0"/>
              <a:buNone/>
            </a:pPr>
            <a:r>
              <a:rPr lang="en-US" altLang="zh-CN" sz="2400" b="0" dirty="0">
                <a:latin typeface="Times New Roman" panose="02020603050405020304" pitchFamily="18" charset="0"/>
                <a:ea typeface="宋体" panose="02010600030101010101" pitchFamily="2" charset="-122"/>
                <a:sym typeface="+mn-ea"/>
              </a:rPr>
              <a:t>      </a:t>
            </a:r>
            <a:endParaRPr lang="en-US" altLang="zh-CN" sz="2400" b="0" dirty="0">
              <a:latin typeface="Times New Roman" panose="02020603050405020304" pitchFamily="18" charset="0"/>
              <a:ea typeface="宋体" panose="02010600030101010101" pitchFamily="2" charset="-122"/>
            </a:endParaRPr>
          </a:p>
          <a:p>
            <a:pPr marL="0" indent="0">
              <a:lnSpc>
                <a:spcPct val="150000"/>
              </a:lnSpc>
              <a:buFont typeface="Verdana" panose="020B0604030504040204" pitchFamily="34" charset="0"/>
              <a:buNone/>
            </a:pPr>
            <a:endParaRPr lang="en-US" altLang="zh-CN" sz="24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3"/>
          <p:cNvSpPr>
            <a:spLocks noGrp="1"/>
          </p:cNvSpPr>
          <p:nvPr>
            <p:ph type="body" idx="4294967295"/>
          </p:nvPr>
        </p:nvSpPr>
        <p:spPr>
          <a:xfrm>
            <a:off x="841375" y="938530"/>
            <a:ext cx="10313670" cy="4530725"/>
          </a:xfrm>
        </p:spPr>
        <p:txBody>
          <a:bodyPr vert="horz" wrap="square" lIns="91440" tIns="45720" rIns="91440" bIns="45720" anchor="t" anchorCtr="0"/>
          <a:lstStyle/>
          <a:p>
            <a:pPr eaLnBrk="1" hangingPunct="1">
              <a:lnSpc>
                <a:spcPct val="150000"/>
              </a:lnSpc>
              <a:buNone/>
            </a:pPr>
            <a:r>
              <a:rPr lang="en-US" altLang="zh-CN" dirty="0">
                <a:latin typeface="Times New Roman" panose="02020603050405020304" pitchFamily="18" charset="0"/>
                <a:ea typeface="宋体" panose="02010600030101010101" pitchFamily="2" charset="-122"/>
              </a:rPr>
              <a:t>    So it is easier to understand why westerners do not like to talk about one’s </a:t>
            </a:r>
            <a:r>
              <a:rPr lang="en-US" altLang="zh-CN" dirty="0">
                <a:solidFill>
                  <a:srgbClr val="FF0000"/>
                </a:solidFill>
                <a:latin typeface="Times New Roman" panose="02020603050405020304" pitchFamily="18" charset="0"/>
                <a:ea typeface="宋体" panose="02010600030101010101" pitchFamily="2" charset="-122"/>
              </a:rPr>
              <a:t>income</a:t>
            </a:r>
            <a:r>
              <a:rPr lang="en-US" altLang="zh-CN" dirty="0">
                <a:latin typeface="Times New Roman" panose="02020603050405020304" pitchFamily="18" charset="0"/>
                <a:ea typeface="宋体" panose="02010600030101010101" pitchFamily="2" charset="-122"/>
              </a:rPr>
              <a:t>, </a:t>
            </a:r>
            <a:r>
              <a:rPr lang="en-US" altLang="zh-CN" dirty="0">
                <a:solidFill>
                  <a:srgbClr val="FF0000"/>
                </a:solidFill>
                <a:latin typeface="Times New Roman" panose="02020603050405020304" pitchFamily="18" charset="0"/>
                <a:ea typeface="宋体" panose="02010600030101010101" pitchFamily="2" charset="-122"/>
              </a:rPr>
              <a:t>healthy conditions</a:t>
            </a:r>
            <a:r>
              <a:rPr lang="en-US" altLang="zh-CN" dirty="0">
                <a:latin typeface="Times New Roman" panose="02020603050405020304" pitchFamily="18" charset="0"/>
                <a:ea typeface="宋体" panose="02010600030101010101" pitchFamily="2" charset="-122"/>
              </a:rPr>
              <a:t> especially</a:t>
            </a:r>
            <a:r>
              <a:rPr lang="en-US" altLang="zh-CN" dirty="0">
                <a:solidFill>
                  <a:schemeClr val="tx1"/>
                </a:solidFill>
                <a:latin typeface="Times New Roman" panose="02020603050405020304" pitchFamily="18" charset="0"/>
                <a:ea typeface="宋体" panose="02010600030101010101" pitchFamily="2" charset="-122"/>
              </a:rPr>
              <a:t> illness</a:t>
            </a:r>
            <a:r>
              <a:rPr lang="en-US" altLang="zh-CN" dirty="0">
                <a:latin typeface="Times New Roman" panose="02020603050405020304" pitchFamily="18" charset="0"/>
                <a:ea typeface="宋体" panose="02010600030101010101" pitchFamily="2" charset="-122"/>
              </a:rPr>
              <a:t>, </a:t>
            </a:r>
            <a:r>
              <a:rPr lang="en-US" altLang="zh-CN" dirty="0">
                <a:solidFill>
                  <a:srgbClr val="FF0000"/>
                </a:solidFill>
                <a:latin typeface="Times New Roman" panose="02020603050405020304" pitchFamily="18" charset="0"/>
                <a:ea typeface="宋体" panose="02010600030101010101" pitchFamily="2" charset="-122"/>
              </a:rPr>
              <a:t>age</a:t>
            </a:r>
            <a:r>
              <a:rPr lang="en-US" altLang="zh-CN" dirty="0">
                <a:latin typeface="Times New Roman" panose="02020603050405020304" pitchFamily="18" charset="0"/>
                <a:ea typeface="宋体" panose="02010600030101010101" pitchFamily="2" charset="-122"/>
              </a:rPr>
              <a:t>, </a:t>
            </a:r>
            <a:r>
              <a:rPr lang="en-US" altLang="zh-CN" dirty="0">
                <a:solidFill>
                  <a:srgbClr val="FF0000"/>
                </a:solidFill>
                <a:latin typeface="Times New Roman" panose="02020603050405020304" pitchFamily="18" charset="0"/>
                <a:ea typeface="宋体" panose="02010600030101010101" pitchFamily="2" charset="-122"/>
              </a:rPr>
              <a:t>marital status</a:t>
            </a:r>
            <a:r>
              <a:rPr lang="en-US" altLang="zh-CN" dirty="0">
                <a:latin typeface="Times New Roman" panose="02020603050405020304" pitchFamily="18" charset="0"/>
                <a:ea typeface="宋体" panose="02010600030101010101" pitchFamily="2" charset="-122"/>
              </a:rPr>
              <a:t>, etc.</a:t>
            </a:r>
            <a:endParaRPr lang="en-US" altLang="zh-CN" dirty="0">
              <a:latin typeface="Times New Roman" panose="02020603050405020304" pitchFamily="18" charset="0"/>
              <a:ea typeface="宋体" panose="02010600030101010101" pitchFamily="2" charset="-122"/>
            </a:endParaRPr>
          </a:p>
          <a:p>
            <a:pPr eaLnBrk="1" hangingPunct="1">
              <a:lnSpc>
                <a:spcPct val="150000"/>
              </a:lnSpc>
              <a:buNone/>
            </a:pPr>
            <a:r>
              <a:rPr lang="en-US" altLang="zh-CN" dirty="0">
                <a:latin typeface="Times New Roman" panose="02020603050405020304" pitchFamily="18" charset="0"/>
                <a:ea typeface="宋体" panose="02010600030101010101" pitchFamily="2" charset="-122"/>
              </a:rPr>
              <a:t>         </a:t>
            </a:r>
            <a:endParaRPr lang="en-US" altLang="zh-CN" dirty="0">
              <a:latin typeface="Times New Roman" panose="02020603050405020304" pitchFamily="18" charset="0"/>
              <a:ea typeface="宋体" panose="02010600030101010101" pitchFamily="2" charset="-122"/>
            </a:endParaRPr>
          </a:p>
          <a:p>
            <a:pPr eaLnBrk="1" hangingPunct="1">
              <a:lnSpc>
                <a:spcPct val="150000"/>
              </a:lnSpc>
              <a:buNone/>
            </a:pPr>
            <a:r>
              <a:rPr lang="en-US" altLang="zh-CN" dirty="0">
                <a:latin typeface="Times New Roman" panose="02020603050405020304" pitchFamily="18" charset="0"/>
                <a:ea typeface="宋体" panose="02010600030101010101" pitchFamily="2" charset="-122"/>
              </a:rPr>
              <a:t>                                     </a:t>
            </a:r>
            <a:r>
              <a:rPr lang="en-US" altLang="zh-CN" u="sng" dirty="0">
                <a:latin typeface="Times New Roman" panose="02020603050405020304" pitchFamily="18" charset="0"/>
                <a:ea typeface="宋体" panose="02010600030101010101" pitchFamily="2" charset="-122"/>
              </a:rPr>
              <a:t>Privacy</a:t>
            </a:r>
            <a:endParaRPr lang="en-US" altLang="zh-CN" u="sng"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Rectangle 2"/>
          <p:cNvSpPr>
            <a:spLocks noGrp="1"/>
          </p:cNvSpPr>
          <p:nvPr>
            <p:ph type="title"/>
          </p:nvPr>
        </p:nvSpPr>
        <p:spPr/>
        <p:txBody>
          <a:bodyPr vert="horz" wrap="square" lIns="91440" tIns="45720" rIns="91440" bIns="45720" anchor="ctr" anchorCtr="0"/>
          <a:lstStyle/>
          <a:p>
            <a:r>
              <a:rPr lang="en-US" altLang="zh-CN" dirty="0">
                <a:solidFill>
                  <a:srgbClr val="FF0000"/>
                </a:solidFill>
                <a:latin typeface="Times New Roman" panose="02020603050405020304" pitchFamily="18" charset="0"/>
                <a:ea typeface="宋体" panose="02010600030101010101" pitchFamily="2" charset="-122"/>
              </a:rPr>
              <a:t>Holistic &amp; Dualistic Worldviews</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328706" name="Rectangle 3"/>
          <p:cNvSpPr>
            <a:spLocks noGrp="1"/>
          </p:cNvSpPr>
          <p:nvPr>
            <p:ph idx="1"/>
          </p:nvPr>
        </p:nvSpPr>
        <p:spPr>
          <a:xfrm>
            <a:off x="652780" y="1387475"/>
            <a:ext cx="10911840" cy="5105400"/>
          </a:xfrm>
        </p:spPr>
        <p:txBody>
          <a:bodyPr vert="horz" wrap="square" lIns="91440" tIns="45720" rIns="91440" bIns="45720" anchor="t" anchorCtr="0"/>
          <a:lstStyle/>
          <a:p>
            <a:pPr marL="0" indent="0">
              <a:lnSpc>
                <a:spcPct val="150000"/>
              </a:lnSpc>
              <a:buFont typeface="Verdana" panose="020B0604030504040204" pitchFamily="34" charset="0"/>
              <a:buNone/>
            </a:pPr>
            <a:r>
              <a:rPr lang="en-US" altLang="zh-CN" b="0" dirty="0">
                <a:solidFill>
                  <a:schemeClr val="tx1"/>
                </a:solidFill>
                <a:latin typeface="Times New Roman" panose="02020603050405020304" pitchFamily="18" charset="0"/>
                <a:ea typeface="宋体" panose="02010600030101010101" pitchFamily="2" charset="-122"/>
              </a:rPr>
              <a:t>II. Can you define “Dualistic Worldview”  in your own words? </a:t>
            </a:r>
            <a:endParaRPr lang="en-US" altLang="zh-CN" b="0" dirty="0">
              <a:solidFill>
                <a:schemeClr val="tx1"/>
              </a:solidFill>
              <a:latin typeface="Times New Roman" panose="02020603050405020304" pitchFamily="18" charset="0"/>
              <a:ea typeface="宋体" panose="02010600030101010101" pitchFamily="2" charset="-122"/>
            </a:endParaRPr>
          </a:p>
          <a:p>
            <a:pPr marL="0" indent="0">
              <a:lnSpc>
                <a:spcPct val="150000"/>
              </a:lnSpc>
              <a:buFont typeface="Verdana" panose="020B0604030504040204" pitchFamily="34" charset="0"/>
              <a:buNone/>
            </a:pPr>
            <a:r>
              <a:rPr lang="en-US" altLang="zh-CN" dirty="0">
                <a:solidFill>
                  <a:schemeClr val="tx1"/>
                </a:solidFill>
                <a:latin typeface="Times New Roman" panose="02020603050405020304" pitchFamily="18" charset="0"/>
                <a:ea typeface="宋体" panose="02010600030101010101" pitchFamily="2" charset="-122"/>
              </a:rPr>
              <a:t>Dualistic worldview</a:t>
            </a:r>
            <a:r>
              <a:rPr lang="en-US" altLang="zh-CN" b="0" dirty="0">
                <a:solidFill>
                  <a:schemeClr val="tx1"/>
                </a:solidFill>
                <a:latin typeface="Times New Roman" panose="02020603050405020304" pitchFamily="18" charset="0"/>
                <a:ea typeface="宋体" panose="02010600030101010101" pitchFamily="2" charset="-122"/>
              </a:rPr>
              <a:t> refers to the ideas or perspectives people hold to </a:t>
            </a:r>
            <a:r>
              <a:rPr lang="en-US" altLang="zh-CN" b="0" dirty="0">
                <a:solidFill>
                  <a:schemeClr val="tx1"/>
                </a:solidFill>
                <a:highlight>
                  <a:srgbClr val="FFFF00"/>
                </a:highlight>
                <a:latin typeface="Times New Roman" panose="02020603050405020304" pitchFamily="18" charset="0"/>
                <a:ea typeface="宋体" panose="02010600030101010101" pitchFamily="2" charset="-122"/>
              </a:rPr>
              <a:t>divide the whole world into two opposing parts</a:t>
            </a:r>
            <a:r>
              <a:rPr lang="en-US" altLang="zh-CN" b="0" dirty="0">
                <a:solidFill>
                  <a:schemeClr val="tx1"/>
                </a:solidFill>
                <a:latin typeface="Times New Roman" panose="02020603050405020304" pitchFamily="18" charset="0"/>
                <a:ea typeface="宋体" panose="02010600030101010101" pitchFamily="2" charset="-122"/>
              </a:rPr>
              <a:t>: matter &amp; mind; subject &amp; object; Man &amp; God, etc.</a:t>
            </a:r>
            <a:endParaRPr lang="en-US" altLang="zh-CN"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Rectangle 2"/>
          <p:cNvSpPr>
            <a:spLocks noGrp="1"/>
          </p:cNvSpPr>
          <p:nvPr>
            <p:ph type="title"/>
          </p:nvPr>
        </p:nvSpPr>
        <p:spPr/>
        <p:txBody>
          <a:bodyPr vert="horz" wrap="square" lIns="91440" tIns="45720" rIns="91440" bIns="45720" anchor="ctr" anchorCtr="0"/>
          <a:lstStyle/>
          <a:p>
            <a:pPr>
              <a:lnSpc>
                <a:spcPct val="150000"/>
              </a:lnSpc>
            </a:pPr>
            <a:r>
              <a:rPr lang="en-US" altLang="zh-CN" sz="2800" dirty="0">
                <a:solidFill>
                  <a:srgbClr val="000000"/>
                </a:solidFill>
                <a:latin typeface="Times New Roman" panose="02020603050405020304" pitchFamily="18" charset="0"/>
                <a:ea typeface="宋体" panose="02010600030101010101" pitchFamily="2" charset="-122"/>
              </a:rPr>
              <a:t>Holistic vs. dualistic worldviews  (P.42)</a:t>
            </a:r>
            <a:endParaRPr lang="zh-CN" altLang="en-US" sz="2800" dirty="0">
              <a:solidFill>
                <a:srgbClr val="000000"/>
              </a:solidFill>
              <a:latin typeface="Times New Roman" panose="02020603050405020304" pitchFamily="18" charset="0"/>
              <a:ea typeface="宋体" panose="02010600030101010101" pitchFamily="2" charset="-122"/>
            </a:endParaRPr>
          </a:p>
        </p:txBody>
      </p:sp>
      <p:sp>
        <p:nvSpPr>
          <p:cNvPr id="312322" name="Rectangle 3"/>
          <p:cNvSpPr>
            <a:spLocks noGrp="1"/>
          </p:cNvSpPr>
          <p:nvPr>
            <p:ph idx="1"/>
          </p:nvPr>
        </p:nvSpPr>
        <p:spPr>
          <a:xfrm>
            <a:off x="501015" y="1143000"/>
            <a:ext cx="11284585" cy="5105400"/>
          </a:xfrm>
          <a:solidFill>
            <a:schemeClr val="bg1"/>
          </a:solidFill>
        </p:spPr>
        <p:txBody>
          <a:bodyPr vert="horz" wrap="square" lIns="91440" tIns="45720" rIns="91440" bIns="45720" anchor="t" anchorCtr="0"/>
          <a:lstStyle/>
          <a:p>
            <a:pPr marL="0" indent="0" algn="just">
              <a:buNone/>
            </a:pPr>
            <a:r>
              <a:rPr lang="en-US" altLang="zh-CN" b="0" dirty="0">
                <a:latin typeface="Times New Roman" panose="02020603050405020304" pitchFamily="18" charset="0"/>
                <a:ea typeface="宋体" panose="02010600030101010101" pitchFamily="2" charset="-122"/>
              </a:rPr>
              <a:t>2. Ancient Chinese </a:t>
            </a:r>
            <a:r>
              <a:rPr lang="en-US" altLang="zh-CN" b="0" u="sng" dirty="0">
                <a:latin typeface="Times New Roman" panose="02020603050405020304" pitchFamily="18" charset="0"/>
                <a:ea typeface="宋体" panose="02010600030101010101" pitchFamily="2" charset="-122"/>
              </a:rPr>
              <a:t>proposition—Tao, </a:t>
            </a:r>
            <a:r>
              <a:rPr lang="en-US" altLang="zh-CN" b="0" i="1" u="sng" dirty="0">
                <a:latin typeface="Times New Roman" panose="02020603050405020304" pitchFamily="18" charset="0"/>
                <a:ea typeface="宋体" panose="02010600030101010101" pitchFamily="2" charset="-122"/>
              </a:rPr>
              <a:t>Yin &amp; Yang, Book of Changes</a:t>
            </a:r>
            <a:endParaRPr lang="en-US" altLang="zh-CN" b="0" i="1" u="sng" dirty="0">
              <a:latin typeface="Times New Roman" panose="02020603050405020304" pitchFamily="18" charset="0"/>
              <a:ea typeface="宋体" panose="02010600030101010101" pitchFamily="2" charset="-122"/>
            </a:endParaRPr>
          </a:p>
          <a:p>
            <a:pPr marL="0" indent="0" algn="just">
              <a:buNone/>
            </a:pPr>
            <a:endParaRPr lang="en-US" altLang="zh-CN" b="0" i="1" dirty="0">
              <a:latin typeface="Times New Roman" panose="02020603050405020304" pitchFamily="18" charset="0"/>
              <a:ea typeface="宋体" panose="02010600030101010101" pitchFamily="2" charset="-122"/>
            </a:endParaRPr>
          </a:p>
          <a:p>
            <a:pPr marL="0" indent="0" algn="just">
              <a:buNone/>
            </a:pPr>
            <a:r>
              <a:rPr lang="en-US" altLang="zh-CN" b="0" i="1" dirty="0">
                <a:latin typeface="Times New Roman" panose="02020603050405020304" pitchFamily="18" charset="0"/>
                <a:ea typeface="宋体" panose="02010600030101010101" pitchFamily="2" charset="-122"/>
              </a:rPr>
              <a:t> Tao Te Ching</a:t>
            </a:r>
            <a:r>
              <a:rPr lang="en-US" altLang="zh-CN" b="0" dirty="0">
                <a:latin typeface="Times New Roman" panose="02020603050405020304" pitchFamily="18" charset="0"/>
                <a:ea typeface="宋体" panose="02010600030101010101" pitchFamily="2" charset="-122"/>
              </a:rPr>
              <a:t>– Tao gave birth to the one, the One gave birth successively to two things, three things, up to ten thousand.</a:t>
            </a:r>
            <a:endParaRPr lang="en-US" altLang="zh-CN" b="0" dirty="0">
              <a:latin typeface="Times New Roman" panose="02020603050405020304" pitchFamily="18" charset="0"/>
              <a:ea typeface="宋体" panose="02010600030101010101" pitchFamily="2" charset="-122"/>
            </a:endParaRPr>
          </a:p>
          <a:p>
            <a:pPr marL="0" indent="0" algn="just">
              <a:buNone/>
            </a:pPr>
            <a:r>
              <a:rPr lang="zh-CN" altLang="en-US" b="0" dirty="0">
                <a:highlight>
                  <a:srgbClr val="00FFFF"/>
                </a:highlight>
                <a:latin typeface="Times New Roman" panose="02020603050405020304" pitchFamily="18" charset="0"/>
                <a:ea typeface="宋体" panose="02010600030101010101" pitchFamily="2" charset="-122"/>
              </a:rPr>
              <a:t>道德经</a:t>
            </a:r>
            <a:r>
              <a:rPr lang="en-US" altLang="zh-CN" b="0" dirty="0">
                <a:highlight>
                  <a:srgbClr val="00FFFF"/>
                </a:highlight>
                <a:latin typeface="Times New Roman" panose="02020603050405020304" pitchFamily="18" charset="0"/>
                <a:ea typeface="宋体" panose="02010600030101010101" pitchFamily="2" charset="-122"/>
              </a:rPr>
              <a:t>---</a:t>
            </a:r>
            <a:r>
              <a:rPr lang="zh-CN" altLang="en-US" b="0" dirty="0">
                <a:highlight>
                  <a:srgbClr val="00FFFF"/>
                </a:highlight>
                <a:latin typeface="Times New Roman" panose="02020603050405020304" pitchFamily="18" charset="0"/>
                <a:ea typeface="宋体" panose="02010600030101010101" pitchFamily="2" charset="-122"/>
              </a:rPr>
              <a:t>道生一，一生二，二生三，三生万物</a:t>
            </a:r>
            <a:endParaRPr lang="en-US" altLang="zh-CN" b="0" dirty="0">
              <a:highlight>
                <a:srgbClr val="00FFFF"/>
              </a:highlight>
              <a:latin typeface="Times New Roman" panose="02020603050405020304" pitchFamily="18" charset="0"/>
              <a:ea typeface="宋体" panose="02010600030101010101" pitchFamily="2" charset="-122"/>
            </a:endParaRPr>
          </a:p>
          <a:p>
            <a:pPr marL="0" indent="0" algn="just">
              <a:buNone/>
            </a:pPr>
            <a:endParaRPr lang="en-US" altLang="zh-CN" b="0" dirty="0">
              <a:latin typeface="Times New Roman" panose="02020603050405020304" pitchFamily="18" charset="0"/>
              <a:ea typeface="宋体" panose="02010600030101010101" pitchFamily="2" charset="-122"/>
            </a:endParaRPr>
          </a:p>
          <a:p>
            <a:pPr marL="0" indent="0" algn="just">
              <a:buNone/>
            </a:pPr>
            <a:r>
              <a:rPr lang="en-US" altLang="zh-CN" b="0" dirty="0">
                <a:latin typeface="Times New Roman" panose="02020603050405020304" pitchFamily="18" charset="0"/>
                <a:ea typeface="宋体" panose="02010600030101010101" pitchFamily="2" charset="-122"/>
              </a:rPr>
              <a:t>Human beings co-exist with Heaven and the Earth;</a:t>
            </a:r>
            <a:endParaRPr lang="en-US" altLang="zh-CN" b="0" dirty="0">
              <a:latin typeface="Times New Roman" panose="02020603050405020304" pitchFamily="18" charset="0"/>
              <a:ea typeface="宋体" panose="02010600030101010101" pitchFamily="2" charset="-122"/>
            </a:endParaRPr>
          </a:p>
          <a:p>
            <a:pPr marL="0" indent="0" algn="just">
              <a:buNone/>
            </a:pPr>
            <a:r>
              <a:rPr lang="en-US" altLang="zh-CN" b="0" dirty="0">
                <a:latin typeface="Times New Roman" panose="02020603050405020304" pitchFamily="18" charset="0"/>
                <a:ea typeface="宋体" panose="02010600030101010101" pitchFamily="2" charset="-122"/>
              </a:rPr>
              <a:t>All the things are well integrated with Humanity.</a:t>
            </a:r>
            <a:endParaRPr lang="en-US" altLang="zh-CN" b="0" dirty="0">
              <a:latin typeface="Times New Roman" panose="02020603050405020304" pitchFamily="18" charset="0"/>
              <a:ea typeface="宋体" panose="02010600030101010101" pitchFamily="2" charset="-122"/>
            </a:endParaRPr>
          </a:p>
          <a:p>
            <a:pPr marL="0" indent="0" algn="just">
              <a:buNone/>
            </a:pPr>
            <a:r>
              <a:rPr lang="zh-CN" altLang="en-US" b="0" dirty="0">
                <a:highlight>
                  <a:srgbClr val="00FFFF"/>
                </a:highlight>
                <a:latin typeface="Times New Roman" panose="02020603050405020304" pitchFamily="18" charset="0"/>
                <a:ea typeface="宋体" panose="02010600030101010101" pitchFamily="2" charset="-122"/>
              </a:rPr>
              <a:t>天地与我并生；而万物与我为一</a:t>
            </a:r>
            <a:endParaRPr lang="en-US" altLang="zh-CN" b="0" dirty="0">
              <a:highlight>
                <a:srgbClr val="00FFFF"/>
              </a:highlight>
              <a:latin typeface="Times New Roman" panose="02020603050405020304" pitchFamily="18" charset="0"/>
              <a:ea typeface="宋体" panose="02010600030101010101" pitchFamily="2" charset="-122"/>
            </a:endParaRPr>
          </a:p>
          <a:p>
            <a:pPr marL="0" indent="0" algn="just">
              <a:buNone/>
            </a:pPr>
            <a:endParaRPr lang="en-US" altLang="zh-CN" b="0" i="1" dirty="0">
              <a:highlight>
                <a:srgbClr val="00FFFF"/>
              </a:highlight>
              <a:latin typeface="Times New Roman" panose="02020603050405020304" pitchFamily="18" charset="0"/>
              <a:ea typeface="宋体" panose="02010600030101010101" pitchFamily="2" charset="-122"/>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Rectangle 2"/>
          <p:cNvSpPr>
            <a:spLocks noGrp="1"/>
          </p:cNvSpPr>
          <p:nvPr>
            <p:ph type="title"/>
          </p:nvPr>
        </p:nvSpPr>
        <p:spPr/>
        <p:txBody>
          <a:bodyPr vert="horz" wrap="square" lIns="91440" tIns="45720" rIns="91440" bIns="45720" anchor="ctr" anchorCtr="0"/>
          <a:lstStyle/>
          <a:p>
            <a:pPr>
              <a:lnSpc>
                <a:spcPct val="150000"/>
              </a:lnSpc>
            </a:pPr>
            <a:r>
              <a:rPr lang="en-US" altLang="zh-CN" sz="2800" dirty="0">
                <a:solidFill>
                  <a:srgbClr val="FF0000"/>
                </a:solidFill>
                <a:latin typeface="Times New Roman" panose="02020603050405020304" pitchFamily="18" charset="0"/>
                <a:ea typeface="宋体" panose="02010600030101010101" pitchFamily="2" charset="-122"/>
              </a:rPr>
              <a:t>Holistic</a:t>
            </a:r>
            <a:r>
              <a:rPr lang="en-US" altLang="zh-CN" sz="2800" dirty="0">
                <a:solidFill>
                  <a:srgbClr val="000000"/>
                </a:solidFill>
                <a:latin typeface="Times New Roman" panose="02020603050405020304" pitchFamily="18" charset="0"/>
                <a:ea typeface="宋体" panose="02010600030101010101" pitchFamily="2" charset="-122"/>
              </a:rPr>
              <a:t> vs. Dualistic Worldviews  (P.42)</a:t>
            </a:r>
            <a:endParaRPr lang="zh-CN" altLang="en-US" sz="2800" dirty="0">
              <a:solidFill>
                <a:srgbClr val="000000"/>
              </a:solidFill>
              <a:latin typeface="Times New Roman" panose="02020603050405020304" pitchFamily="18" charset="0"/>
              <a:ea typeface="宋体" panose="02010600030101010101" pitchFamily="2" charset="-122"/>
            </a:endParaRPr>
          </a:p>
        </p:txBody>
      </p:sp>
      <p:sp>
        <p:nvSpPr>
          <p:cNvPr id="312322" name="Rectangle 3"/>
          <p:cNvSpPr>
            <a:spLocks noGrp="1"/>
          </p:cNvSpPr>
          <p:nvPr>
            <p:ph idx="1"/>
          </p:nvPr>
        </p:nvSpPr>
        <p:spPr/>
        <p:txBody>
          <a:bodyPr vert="horz" wrap="square" lIns="91440" tIns="45720" rIns="91440" bIns="45720" anchor="t" anchorCtr="0"/>
          <a:lstStyle/>
          <a:p>
            <a:pPr algn="just"/>
            <a:r>
              <a:rPr lang="en-US" altLang="zh-CN" b="0" dirty="0">
                <a:latin typeface="Times New Roman" panose="02020603050405020304" pitchFamily="18" charset="0"/>
                <a:ea typeface="宋体" panose="02010600030101010101" pitchFamily="2" charset="-122"/>
              </a:rPr>
              <a:t>2. </a:t>
            </a:r>
            <a:r>
              <a:rPr lang="en-US" altLang="zh-CN" b="0" dirty="0">
                <a:highlight>
                  <a:srgbClr val="FFFF00"/>
                </a:highlight>
                <a:latin typeface="Times New Roman" panose="02020603050405020304" pitchFamily="18" charset="0"/>
                <a:ea typeface="宋体" panose="02010600030101010101" pitchFamily="2" charset="-122"/>
              </a:rPr>
              <a:t>Ancient Chinese</a:t>
            </a:r>
            <a:r>
              <a:rPr lang="en-US" altLang="zh-CN" b="0" dirty="0">
                <a:latin typeface="Times New Roman" panose="02020603050405020304" pitchFamily="18" charset="0"/>
                <a:ea typeface="宋体" panose="02010600030101010101" pitchFamily="2" charset="-122"/>
              </a:rPr>
              <a:t> </a:t>
            </a:r>
            <a:r>
              <a:rPr lang="en-US" altLang="zh-CN" b="0" u="sng" dirty="0">
                <a:latin typeface="Times New Roman" panose="02020603050405020304" pitchFamily="18" charset="0"/>
                <a:ea typeface="宋体" panose="02010600030101010101" pitchFamily="2" charset="-122"/>
              </a:rPr>
              <a:t>proposition—Tao, </a:t>
            </a:r>
            <a:r>
              <a:rPr lang="en-US" altLang="zh-CN" b="0" i="1" u="sng" dirty="0">
                <a:latin typeface="Times New Roman" panose="02020603050405020304" pitchFamily="18" charset="0"/>
                <a:ea typeface="宋体" panose="02010600030101010101" pitchFamily="2" charset="-122"/>
              </a:rPr>
              <a:t>Yin &amp; Yang, Book of Changes</a:t>
            </a:r>
            <a:endParaRPr lang="en-US" altLang="zh-CN" b="0" i="1" u="sng" dirty="0">
              <a:latin typeface="Times New Roman" panose="02020603050405020304" pitchFamily="18" charset="0"/>
              <a:ea typeface="宋体" panose="02010600030101010101" pitchFamily="2" charset="-122"/>
            </a:endParaRPr>
          </a:p>
          <a:p>
            <a:pPr algn="just"/>
            <a:r>
              <a:rPr lang="en-US" altLang="zh-CN" b="0" dirty="0">
                <a:latin typeface="Times New Roman" panose="02020603050405020304" pitchFamily="18" charset="0"/>
                <a:ea typeface="宋体" panose="02010600030101010101" pitchFamily="2" charset="-122"/>
              </a:rPr>
              <a:t>A</a:t>
            </a:r>
            <a:r>
              <a:rPr lang="en-US" altLang="zh-CN" b="0" i="1" dirty="0">
                <a:latin typeface="Times New Roman" panose="02020603050405020304" pitchFamily="18" charset="0"/>
                <a:ea typeface="宋体" panose="02010600030101010101" pitchFamily="2" charset="-122"/>
              </a:rPr>
              <a:t>. Tao Te Ching</a:t>
            </a:r>
            <a:r>
              <a:rPr lang="en-US" altLang="zh-CN" b="0" dirty="0">
                <a:latin typeface="Times New Roman" panose="02020603050405020304" pitchFamily="18" charset="0"/>
                <a:ea typeface="宋体" panose="02010600030101010101" pitchFamily="2" charset="-122"/>
              </a:rPr>
              <a:t>– </a:t>
            </a:r>
            <a:r>
              <a:rPr lang="en-US" altLang="zh-CN" b="0" dirty="0">
                <a:solidFill>
                  <a:srgbClr val="FF0000"/>
                </a:solidFill>
                <a:highlight>
                  <a:srgbClr val="FFFF00"/>
                </a:highlight>
                <a:latin typeface="Times New Roman" panose="02020603050405020304" pitchFamily="18" charset="0"/>
                <a:ea typeface="宋体" panose="02010600030101010101" pitchFamily="2" charset="-122"/>
              </a:rPr>
              <a:t>Tao</a:t>
            </a:r>
            <a:r>
              <a:rPr lang="en-US" altLang="zh-CN" b="0" dirty="0">
                <a:latin typeface="Times New Roman" panose="02020603050405020304" pitchFamily="18" charset="0"/>
                <a:ea typeface="宋体" panose="02010600030101010101" pitchFamily="2" charset="-122"/>
              </a:rPr>
              <a:t> gave birth to the </a:t>
            </a:r>
            <a:r>
              <a:rPr lang="en-US" altLang="zh-CN" b="0" dirty="0">
                <a:highlight>
                  <a:srgbClr val="FFFF00"/>
                </a:highlight>
                <a:latin typeface="Times New Roman" panose="02020603050405020304" pitchFamily="18" charset="0"/>
                <a:ea typeface="宋体" panose="02010600030101010101" pitchFamily="2" charset="-122"/>
              </a:rPr>
              <a:t>one</a:t>
            </a:r>
            <a:r>
              <a:rPr lang="en-US" altLang="zh-CN" b="0" dirty="0">
                <a:latin typeface="Times New Roman" panose="02020603050405020304" pitchFamily="18" charset="0"/>
                <a:ea typeface="宋体" panose="02010600030101010101" pitchFamily="2" charset="-122"/>
              </a:rPr>
              <a:t>, the One gave birth successively to two things, three things, up to ten thousand.</a:t>
            </a:r>
            <a:endParaRPr lang="en-US" altLang="zh-CN" b="0" dirty="0">
              <a:latin typeface="Times New Roman" panose="02020603050405020304" pitchFamily="18" charset="0"/>
              <a:ea typeface="宋体" panose="02010600030101010101" pitchFamily="2" charset="-122"/>
            </a:endParaRPr>
          </a:p>
          <a:p>
            <a:pPr algn="just"/>
            <a:r>
              <a:rPr lang="en-US" altLang="zh-CN" b="0" dirty="0">
                <a:latin typeface="Times New Roman" panose="02020603050405020304" pitchFamily="18" charset="0"/>
                <a:ea typeface="宋体" panose="02010600030101010101" pitchFamily="2" charset="-122"/>
              </a:rPr>
              <a:t>B.  These ten thousand creatures cannot turn their backs to the shade (Yin) without having the sun (Yang) on their bellies, and it is on this </a:t>
            </a:r>
            <a:r>
              <a:rPr lang="en-US" altLang="zh-CN" b="0" dirty="0">
                <a:highlight>
                  <a:srgbClr val="FFFF00"/>
                </a:highlight>
                <a:latin typeface="Times New Roman" panose="02020603050405020304" pitchFamily="18" charset="0"/>
                <a:ea typeface="宋体" panose="02010600030101010101" pitchFamily="2" charset="-122"/>
              </a:rPr>
              <a:t>blending</a:t>
            </a:r>
            <a:r>
              <a:rPr lang="en-US" altLang="zh-CN" b="0" dirty="0">
                <a:latin typeface="Times New Roman" panose="02020603050405020304" pitchFamily="18" charset="0"/>
                <a:ea typeface="宋体" panose="02010600030101010101" pitchFamily="2" charset="-122"/>
              </a:rPr>
              <a:t> of the breaths that their </a:t>
            </a:r>
            <a:r>
              <a:rPr lang="en-US" altLang="zh-CN" b="0" dirty="0">
                <a:highlight>
                  <a:srgbClr val="FFFF00"/>
                </a:highlight>
                <a:latin typeface="Times New Roman" panose="02020603050405020304" pitchFamily="18" charset="0"/>
                <a:ea typeface="宋体" panose="02010600030101010101" pitchFamily="2" charset="-122"/>
              </a:rPr>
              <a:t>harmony</a:t>
            </a:r>
            <a:r>
              <a:rPr lang="en-US" altLang="zh-CN" b="0" dirty="0">
                <a:latin typeface="Times New Roman" panose="02020603050405020304" pitchFamily="18" charset="0"/>
                <a:ea typeface="宋体" panose="02010600030101010101" pitchFamily="2" charset="-122"/>
              </a:rPr>
              <a:t> depends.</a:t>
            </a:r>
            <a:endParaRPr lang="en-US" altLang="zh-CN" b="0" i="1"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Rectangle 2"/>
          <p:cNvSpPr>
            <a:spLocks noGrp="1"/>
          </p:cNvSpPr>
          <p:nvPr>
            <p:ph type="title"/>
          </p:nvPr>
        </p:nvSpPr>
        <p:spPr/>
        <p:txBody>
          <a:bodyPr vert="horz" wrap="square" lIns="91440" tIns="45720" rIns="91440" bIns="45720" anchor="ctr" anchorCtr="0"/>
          <a:lstStyle/>
          <a:p>
            <a:r>
              <a:rPr lang="en-US" altLang="zh-CN" dirty="0">
                <a:solidFill>
                  <a:srgbClr val="000000"/>
                </a:solidFill>
                <a:latin typeface="Times New Roman" panose="02020603050405020304" pitchFamily="18" charset="0"/>
                <a:ea typeface="宋体" panose="02010600030101010101" pitchFamily="2" charset="-122"/>
              </a:rPr>
              <a:t>Holistic vs. dualistic worldviews   (P.43)</a:t>
            </a: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314370" name="Rectangle 3"/>
          <p:cNvSpPr>
            <a:spLocks noGrp="1"/>
          </p:cNvSpPr>
          <p:nvPr>
            <p:ph idx="1"/>
          </p:nvPr>
        </p:nvSpPr>
        <p:spPr>
          <a:xfrm>
            <a:off x="465455" y="1412875"/>
            <a:ext cx="10991850" cy="5111750"/>
          </a:xfrm>
        </p:spPr>
        <p:txBody>
          <a:bodyPr vert="horz" wrap="square" lIns="91440" tIns="45720" rIns="91440" bIns="45720" anchor="t" anchorCtr="0"/>
          <a:lstStyle/>
          <a:p>
            <a:pPr algn="just"/>
            <a:r>
              <a:rPr lang="en-US" altLang="zh-CN" b="0" dirty="0">
                <a:latin typeface="Times New Roman" panose="02020603050405020304" pitchFamily="18" charset="0"/>
                <a:ea typeface="宋体" panose="02010600030101010101" pitchFamily="2" charset="-122"/>
              </a:rPr>
              <a:t>2. </a:t>
            </a:r>
            <a:r>
              <a:rPr lang="en-US" altLang="zh-CN" b="0" dirty="0">
                <a:solidFill>
                  <a:srgbClr val="FF0000"/>
                </a:solidFill>
                <a:highlight>
                  <a:srgbClr val="FFFF00"/>
                </a:highlight>
                <a:latin typeface="Times New Roman" panose="02020603050405020304" pitchFamily="18" charset="0"/>
                <a:ea typeface="宋体" panose="02010600030101010101" pitchFamily="2" charset="-122"/>
              </a:rPr>
              <a:t>Ancient Chinese</a:t>
            </a:r>
            <a:r>
              <a:rPr lang="en-US" altLang="zh-CN" b="0" dirty="0">
                <a:solidFill>
                  <a:srgbClr val="FF0000"/>
                </a:solidFill>
                <a:latin typeface="Times New Roman" panose="02020603050405020304" pitchFamily="18" charset="0"/>
                <a:ea typeface="宋体" panose="02010600030101010101" pitchFamily="2" charset="-122"/>
              </a:rPr>
              <a:t> </a:t>
            </a:r>
            <a:r>
              <a:rPr lang="en-US" altLang="zh-CN" b="0" dirty="0">
                <a:latin typeface="Times New Roman" panose="02020603050405020304" pitchFamily="18" charset="0"/>
                <a:ea typeface="宋体" panose="02010600030101010101" pitchFamily="2" charset="-122"/>
              </a:rPr>
              <a:t>—emphasized the “</a:t>
            </a:r>
            <a:r>
              <a:rPr lang="en-US" altLang="zh-CN" b="0" dirty="0">
                <a:highlight>
                  <a:srgbClr val="FFFF00"/>
                </a:highlight>
                <a:latin typeface="Times New Roman" panose="02020603050405020304" pitchFamily="18" charset="0"/>
                <a:ea typeface="宋体" panose="02010600030101010101" pitchFamily="2" charset="-122"/>
              </a:rPr>
              <a:t>One</a:t>
            </a:r>
            <a:r>
              <a:rPr lang="en-US" altLang="zh-CN" b="0" dirty="0">
                <a:latin typeface="Times New Roman" panose="02020603050405020304" pitchFamily="18" charset="0"/>
                <a:ea typeface="宋体" panose="02010600030101010101" pitchFamily="2" charset="-122"/>
              </a:rPr>
              <a:t>”, the “</a:t>
            </a:r>
            <a:r>
              <a:rPr lang="en-US" altLang="zh-CN" b="0" dirty="0">
                <a:highlight>
                  <a:srgbClr val="FFFF00"/>
                </a:highlight>
                <a:latin typeface="Times New Roman" panose="02020603050405020304" pitchFamily="18" charset="0"/>
                <a:ea typeface="宋体" panose="02010600030101010101" pitchFamily="2" charset="-122"/>
              </a:rPr>
              <a:t>blending</a:t>
            </a:r>
            <a:r>
              <a:rPr lang="en-US" altLang="zh-CN" b="0" dirty="0">
                <a:latin typeface="Times New Roman" panose="02020603050405020304" pitchFamily="18" charset="0"/>
                <a:ea typeface="宋体" panose="02010600030101010101" pitchFamily="2" charset="-122"/>
              </a:rPr>
              <a:t>” and the “</a:t>
            </a:r>
            <a:r>
              <a:rPr lang="en-US" altLang="zh-CN" b="0" dirty="0">
                <a:highlight>
                  <a:srgbClr val="FFFF00"/>
                </a:highlight>
                <a:latin typeface="Times New Roman" panose="02020603050405020304" pitchFamily="18" charset="0"/>
                <a:ea typeface="宋体" panose="02010600030101010101" pitchFamily="2" charset="-122"/>
              </a:rPr>
              <a:t>harmony</a:t>
            </a:r>
            <a:r>
              <a:rPr lang="en-US" altLang="zh-CN" b="0" dirty="0">
                <a:latin typeface="Times New Roman" panose="02020603050405020304" pitchFamily="18" charset="0"/>
                <a:ea typeface="宋体" panose="02010600030101010101" pitchFamily="2" charset="-122"/>
              </a:rPr>
              <a:t>”.</a:t>
            </a:r>
            <a:endParaRPr lang="en-US" altLang="zh-CN" b="0" dirty="0">
              <a:latin typeface="Times New Roman" panose="02020603050405020304" pitchFamily="18" charset="0"/>
              <a:ea typeface="宋体" panose="02010600030101010101" pitchFamily="2" charset="-122"/>
            </a:endParaRPr>
          </a:p>
          <a:p>
            <a:pPr algn="just"/>
            <a:r>
              <a:rPr lang="en-US" altLang="zh-CN" dirty="0">
                <a:latin typeface="Times New Roman" panose="02020603050405020304" pitchFamily="18" charset="0"/>
                <a:ea typeface="宋体" panose="02010600030101010101" pitchFamily="2" charset="-122"/>
              </a:rPr>
              <a:t>Chuang Tzu</a:t>
            </a:r>
            <a:r>
              <a:rPr lang="en-US" altLang="zh-CN" b="0" dirty="0">
                <a:latin typeface="Times New Roman" panose="02020603050405020304" pitchFamily="18" charset="0"/>
                <a:ea typeface="宋体" panose="02010600030101010101" pitchFamily="2" charset="-122"/>
              </a:rPr>
              <a:t>—One reality is all men, gods and things: complete, all-embracing and the whole, it is an all-embracing unity from which nothing can be separated. </a:t>
            </a:r>
            <a:r>
              <a:rPr lang="en-US" altLang="zh-CN" b="0" u="sng" dirty="0">
                <a:highlight>
                  <a:srgbClr val="FFFF00"/>
                </a:highlight>
                <a:latin typeface="Times New Roman" panose="02020603050405020304" pitchFamily="18" charset="0"/>
                <a:ea typeface="宋体" panose="02010600030101010101" pitchFamily="2" charset="-122"/>
              </a:rPr>
              <a:t>Man is a part of Nature</a:t>
            </a:r>
            <a:r>
              <a:rPr lang="en-US" altLang="zh-CN" b="0" dirty="0">
                <a:latin typeface="Times New Roman" panose="02020603050405020304" pitchFamily="18" charset="0"/>
                <a:ea typeface="宋体" panose="02010600030101010101" pitchFamily="2" charset="-122"/>
              </a:rPr>
              <a:t>.</a:t>
            </a:r>
            <a:endParaRPr lang="en-US" altLang="zh-CN" b="0" dirty="0">
              <a:latin typeface="Times New Roman" panose="02020603050405020304" pitchFamily="18" charset="0"/>
              <a:ea typeface="宋体" panose="02010600030101010101" pitchFamily="2" charset="-122"/>
            </a:endParaRPr>
          </a:p>
          <a:p>
            <a:pPr algn="just"/>
            <a:r>
              <a:rPr lang="en-US" altLang="zh-CN" dirty="0">
                <a:latin typeface="Times New Roman" panose="02020603050405020304" pitchFamily="18" charset="0"/>
                <a:ea typeface="宋体" panose="02010600030101010101" pitchFamily="2" charset="-122"/>
              </a:rPr>
              <a:t>Confucianism</a:t>
            </a:r>
            <a:r>
              <a:rPr lang="en-US" altLang="zh-CN" b="0" dirty="0">
                <a:latin typeface="Times New Roman" panose="02020603050405020304" pitchFamily="18" charset="0"/>
                <a:ea typeface="宋体" panose="02010600030101010101" pitchFamily="2" charset="-122"/>
              </a:rPr>
              <a:t>– the dominant ideology in China seeks to teach the proper way for all people to behave in society, with the purpose of </a:t>
            </a:r>
            <a:r>
              <a:rPr lang="en-US" altLang="zh-CN" b="0" u="sng" dirty="0">
                <a:highlight>
                  <a:srgbClr val="FFFF00"/>
                </a:highlight>
                <a:latin typeface="Times New Roman" panose="02020603050405020304" pitchFamily="18" charset="0"/>
                <a:ea typeface="宋体" panose="02010600030101010101" pitchFamily="2" charset="-122"/>
              </a:rPr>
              <a:t>promoting harmony</a:t>
            </a:r>
            <a:r>
              <a:rPr lang="en-US" altLang="zh-CN" b="0" dirty="0">
                <a:latin typeface="Times New Roman" panose="02020603050405020304" pitchFamily="18" charset="0"/>
                <a:ea typeface="宋体" panose="02010600030101010101" pitchFamily="2" charset="-122"/>
              </a:rPr>
              <a:t>./ˌaɪdiˈɒlədʒi/</a:t>
            </a:r>
            <a:endParaRPr lang="en-US" altLang="zh-CN" b="0"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Rectangle 2"/>
          <p:cNvSpPr>
            <a:spLocks noGrp="1"/>
          </p:cNvSpPr>
          <p:nvPr>
            <p:ph type="title"/>
          </p:nvPr>
        </p:nvSpPr>
        <p:spPr/>
        <p:txBody>
          <a:bodyPr vert="horz" wrap="square" lIns="91440" tIns="45720" rIns="91440" bIns="45720" anchor="ctr" anchorCtr="0"/>
          <a:lstStyle/>
          <a:p>
            <a:r>
              <a:rPr lang="en-US" altLang="zh-CN" sz="2800" dirty="0">
                <a:solidFill>
                  <a:schemeClr val="tx1"/>
                </a:solidFill>
                <a:latin typeface="Times New Roman" panose="02020603050405020304" pitchFamily="18" charset="0"/>
                <a:ea typeface="宋体" panose="02010600030101010101" pitchFamily="2" charset="-122"/>
              </a:rPr>
              <a:t>Holistic</a:t>
            </a:r>
            <a:r>
              <a:rPr lang="en-US" altLang="zh-CN" sz="2800" dirty="0">
                <a:solidFill>
                  <a:srgbClr val="000000"/>
                </a:solidFill>
                <a:latin typeface="Times New Roman" panose="02020603050405020304" pitchFamily="18" charset="0"/>
                <a:ea typeface="宋体" panose="02010600030101010101" pitchFamily="2" charset="-122"/>
              </a:rPr>
              <a:t> vs. </a:t>
            </a:r>
            <a:r>
              <a:rPr lang="en-US" altLang="zh-CN" sz="2800" dirty="0">
                <a:solidFill>
                  <a:srgbClr val="FF0000"/>
                </a:solidFill>
                <a:latin typeface="Times New Roman" panose="02020603050405020304" pitchFamily="18" charset="0"/>
                <a:ea typeface="宋体" panose="02010600030101010101" pitchFamily="2" charset="-122"/>
              </a:rPr>
              <a:t>Dualistic</a:t>
            </a:r>
            <a:r>
              <a:rPr lang="en-US" altLang="zh-CN" sz="2800" dirty="0">
                <a:solidFill>
                  <a:srgbClr val="000000"/>
                </a:solidFill>
                <a:latin typeface="Times New Roman" panose="02020603050405020304" pitchFamily="18" charset="0"/>
                <a:ea typeface="宋体" panose="02010600030101010101" pitchFamily="2" charset="-122"/>
              </a:rPr>
              <a:t> Worldviews (P.41)</a:t>
            </a:r>
            <a:endParaRPr lang="zh-CN" altLang="en-US" sz="2800" dirty="0">
              <a:solidFill>
                <a:srgbClr val="000000"/>
              </a:solidFill>
              <a:latin typeface="Times New Roman" panose="02020603050405020304" pitchFamily="18" charset="0"/>
              <a:ea typeface="宋体" panose="02010600030101010101" pitchFamily="2" charset="-122"/>
            </a:endParaRPr>
          </a:p>
        </p:txBody>
      </p:sp>
      <p:sp>
        <p:nvSpPr>
          <p:cNvPr id="54275" name="Rectangle 3"/>
          <p:cNvSpPr>
            <a:spLocks noGrp="1" noChangeArrowheads="1"/>
          </p:cNvSpPr>
          <p:nvPr>
            <p:ph idx="1"/>
          </p:nvPr>
        </p:nvSpPr>
        <p:spPr>
          <a:xfrm>
            <a:off x="273685" y="1125855"/>
            <a:ext cx="11421110" cy="5526405"/>
          </a:xfrm>
          <a:solidFill>
            <a:schemeClr val="bg1"/>
          </a:solidFill>
        </p:spPr>
        <p:txBody>
          <a:bodyPr vert="horz" wrap="square" lIns="91440" tIns="45720" rIns="91440" bIns="45720" numCol="1" anchor="t" anchorCtr="0" compatLnSpc="1"/>
          <a:lstStyle/>
          <a:p>
            <a:pPr marL="342900" marR="0" lvl="0" indent="-342900" algn="just"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0" i="0" u="sng" strike="noStrike" kern="0" cap="none" spc="0" normalizeH="0" baseline="0" noProof="0" dirty="0">
                <a:ln>
                  <a:noFill/>
                </a:ln>
                <a:solidFill>
                  <a:srgbClr val="000000"/>
                </a:solidFill>
                <a:effectLst/>
                <a:highlight>
                  <a:srgbClr val="FFFF00"/>
                </a:highlight>
                <a:uLnTx/>
                <a:uFillTx/>
                <a:latin typeface="Times New Roman" panose="02020603050405020304" pitchFamily="18" charset="0"/>
                <a:ea typeface="宋体" panose="02010600030101010101" pitchFamily="2" charset="-122"/>
                <a:cs typeface="Times New Roman" panose="02020603050405020304" pitchFamily="18" charset="0"/>
              </a:rPr>
              <a:t>Plato</a:t>
            </a:r>
            <a:r>
              <a:rPr kumimoji="0" lang="en-US" altLang="zh-CN" sz="2800" b="0" i="0" u="sng"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He conceived of reality of </a:t>
            </a:r>
            <a:r>
              <a:rPr kumimoji="0" lang="en-US" altLang="zh-CN" sz="2800" b="0" i="0" u="none" strike="noStrike" kern="0" cap="none" spc="0" normalizeH="0" baseline="0" noProof="0" dirty="0">
                <a:ln>
                  <a:noFill/>
                </a:ln>
                <a:solidFill>
                  <a:srgbClr val="000000"/>
                </a:solidFill>
                <a:effectLst/>
                <a:highlight>
                  <a:srgbClr val="FFFF00"/>
                </a:highlight>
                <a:uLnTx/>
                <a:uFillTx/>
                <a:latin typeface="Times New Roman" panose="02020603050405020304" pitchFamily="18" charset="0"/>
                <a:ea typeface="宋体" panose="02010600030101010101" pitchFamily="2" charset="-122"/>
                <a:cs typeface="Times New Roman" panose="02020603050405020304" pitchFamily="18" charset="0"/>
              </a:rPr>
              <a:t>two parts</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the lower part –</a:t>
            </a:r>
            <a:r>
              <a:rPr kumimoji="0" lang="en-US" altLang="zh-CN" sz="28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material</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things; </a:t>
            </a:r>
            <a:endPar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the higher part—</a:t>
            </a:r>
            <a:r>
              <a:rPr kumimoji="0" lang="en-US" altLang="zh-CN" sz="28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ideas</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which material things were always patterned.</a:t>
            </a:r>
            <a:endPar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0" i="0" u="sng" strike="noStrike" kern="0" cap="none" spc="0" normalizeH="0" baseline="0" noProof="0" dirty="0">
                <a:ln>
                  <a:noFill/>
                </a:ln>
                <a:solidFill>
                  <a:srgbClr val="000000"/>
                </a:solidFill>
                <a:effectLst/>
                <a:highlight>
                  <a:srgbClr val="FFFF00"/>
                </a:highlight>
                <a:uLnTx/>
                <a:uFillTx/>
                <a:latin typeface="Times New Roman" panose="02020603050405020304" pitchFamily="18" charset="0"/>
                <a:ea typeface="宋体" panose="02010600030101010101" pitchFamily="2" charset="-122"/>
                <a:cs typeface="Times New Roman" panose="02020603050405020304" pitchFamily="18" charset="0"/>
              </a:rPr>
              <a:t>Aristotle</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—natural world. </a:t>
            </a:r>
            <a:r>
              <a:rPr kumimoji="0" lang="en-US" altLang="zh-CN" sz="2800" b="0" i="0" u="none" strike="noStrike" kern="0" cap="none" spc="0" normalizeH="0" baseline="0" noProof="0" dirty="0">
                <a:ln>
                  <a:noFill/>
                </a:ln>
                <a:solidFill>
                  <a:srgbClr val="000000"/>
                </a:solidFill>
                <a:effectLst/>
                <a:highlight>
                  <a:srgbClr val="FFFF00"/>
                </a:highlight>
                <a:uLnTx/>
                <a:uFillTx/>
                <a:latin typeface="Times New Roman" panose="02020603050405020304" pitchFamily="18" charset="0"/>
                <a:ea typeface="宋体" panose="02010600030101010101" pitchFamily="2" charset="-122"/>
                <a:cs typeface="Times New Roman" panose="02020603050405020304" pitchFamily="18" charset="0"/>
              </a:rPr>
              <a:t>Two opposing parts</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8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element</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and </a:t>
            </a:r>
            <a:r>
              <a:rPr kumimoji="0" lang="en-US" altLang="zh-CN" sz="28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form</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reality and reason, matter and form</a:t>
            </a:r>
            <a:endPar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0" i="0" u="sng" strike="noStrike" kern="0" cap="none" spc="0" normalizeH="0" baseline="0" noProof="0" dirty="0">
                <a:ln>
                  <a:noFill/>
                </a:ln>
                <a:solidFill>
                  <a:srgbClr val="000000"/>
                </a:solidFill>
                <a:effectLst/>
                <a:highlight>
                  <a:srgbClr val="FFFF00"/>
                </a:highlight>
                <a:uLnTx/>
                <a:uFillTx/>
                <a:latin typeface="Times New Roman" panose="02020603050405020304" pitchFamily="18" charset="0"/>
                <a:ea typeface="宋体" panose="02010600030101010101" pitchFamily="2" charset="-122"/>
                <a:cs typeface="Times New Roman" panose="02020603050405020304" pitchFamily="18" charset="0"/>
              </a:rPr>
              <a:t>Descartes &amp; Hegel</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—matter &amp; mind, real object &amp; absolute spirit.</a:t>
            </a:r>
            <a:endPar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笛卡尔</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法国哲学家、数学家；</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1596-1650)</a:t>
            </a:r>
            <a:r>
              <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黑格尔</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姓氏；德国哲学家</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Rectangle 2"/>
          <p:cNvSpPr>
            <a:spLocks noGrp="1"/>
          </p:cNvSpPr>
          <p:nvPr>
            <p:ph type="title"/>
          </p:nvPr>
        </p:nvSpPr>
        <p:spPr/>
        <p:txBody>
          <a:bodyPr vert="horz" wrap="square" lIns="91440" tIns="45720" rIns="91440" bIns="45720" anchor="ctr" anchorCtr="0"/>
          <a:lstStyle/>
          <a:p>
            <a:r>
              <a:rPr lang="en-US" altLang="zh-CN" dirty="0">
                <a:solidFill>
                  <a:srgbClr val="000000"/>
                </a:solidFill>
                <a:latin typeface="Times New Roman" panose="02020603050405020304" pitchFamily="18" charset="0"/>
                <a:ea typeface="宋体" panose="02010600030101010101" pitchFamily="2" charset="-122"/>
              </a:rPr>
              <a:t>Holistic vs. </a:t>
            </a:r>
            <a:r>
              <a:rPr lang="en-US" altLang="zh-CN" dirty="0">
                <a:solidFill>
                  <a:srgbClr val="FF0000"/>
                </a:solidFill>
                <a:latin typeface="Times New Roman" panose="02020603050405020304" pitchFamily="18" charset="0"/>
                <a:ea typeface="宋体" panose="02010600030101010101" pitchFamily="2" charset="-122"/>
              </a:rPr>
              <a:t>Dualistic</a:t>
            </a:r>
            <a:r>
              <a:rPr lang="en-US" altLang="zh-CN" dirty="0">
                <a:solidFill>
                  <a:srgbClr val="000000"/>
                </a:solidFill>
                <a:latin typeface="Times New Roman" panose="02020603050405020304" pitchFamily="18" charset="0"/>
                <a:ea typeface="宋体" panose="02010600030101010101" pitchFamily="2" charset="-122"/>
              </a:rPr>
              <a:t> Worldviews  (P.42)</a:t>
            </a: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56323" name="Rectangle 3"/>
          <p:cNvSpPr>
            <a:spLocks noGrp="1" noChangeArrowheads="1"/>
          </p:cNvSpPr>
          <p:nvPr>
            <p:ph idx="1"/>
          </p:nvPr>
        </p:nvSpPr>
        <p:spPr>
          <a:xfrm>
            <a:off x="306705" y="1143000"/>
            <a:ext cx="11276330" cy="5599430"/>
          </a:xfrm>
          <a:solidFill>
            <a:schemeClr val="bg1"/>
          </a:solidFill>
        </p:spPr>
        <p:txBody>
          <a:bodyPr vert="horz" wrap="square" lIns="91440" tIns="45720" rIns="91440" bIns="45720" numCol="1" anchor="t" anchorCtr="0" compatLnSpc="1"/>
          <a:lstStyle/>
          <a:p>
            <a:pPr marL="342900" marR="0" lvl="0" indent="-342900" algn="just"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Char char="v"/>
              <a:defRPr/>
            </a:pP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 </a:t>
            </a:r>
            <a:r>
              <a:rPr kumimoji="0" lang="en-US" altLang="zh-CN" sz="2800" b="0" i="0" u="none" strike="noStrike" kern="0" cap="none" spc="0" normalizeH="0" baseline="0" noProof="0" dirty="0">
                <a:ln>
                  <a:noFill/>
                </a:ln>
                <a:solidFill>
                  <a:srgbClr val="FF0000"/>
                </a:solidFill>
                <a:effectLst/>
                <a:highlight>
                  <a:srgbClr val="FFFF00"/>
                </a:highlight>
                <a:uLnTx/>
                <a:uFillTx/>
                <a:latin typeface="Times New Roman" panose="02020603050405020304" pitchFamily="18" charset="0"/>
                <a:ea typeface="宋体" panose="02010600030101010101" pitchFamily="2" charset="-122"/>
                <a:cs typeface="Times New Roman" panose="02020603050405020304" pitchFamily="18" charset="0"/>
              </a:rPr>
              <a:t>Ancient Greek</a:t>
            </a:r>
            <a:r>
              <a:rPr kumimoji="0" lang="en-US" altLang="zh-CN" sz="28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—Universe is divided into </a:t>
            </a:r>
            <a:r>
              <a:rPr kumimoji="0" lang="en-US" altLang="zh-CN" sz="2800" b="0" i="0" u="none" strike="noStrike" kern="0" cap="none" spc="0" normalizeH="0" baseline="0" noProof="0" dirty="0">
                <a:ln>
                  <a:noFill/>
                </a:ln>
                <a:solidFill>
                  <a:srgbClr val="000000"/>
                </a:solidFill>
                <a:effectLst/>
                <a:highlight>
                  <a:srgbClr val="FFFF00"/>
                </a:highlight>
                <a:uLnTx/>
                <a:uFillTx/>
                <a:latin typeface="Times New Roman" panose="02020603050405020304" pitchFamily="18" charset="0"/>
                <a:ea typeface="宋体" panose="02010600030101010101" pitchFamily="2" charset="-122"/>
                <a:cs typeface="Times New Roman" panose="02020603050405020304" pitchFamily="18" charset="0"/>
              </a:rPr>
              <a:t>two opposites and there is a clear-cut demarcation between the two: </a:t>
            </a:r>
            <a:r>
              <a:rPr kumimoji="0" lang="en-US" altLang="zh-CN" sz="2800" b="0" i="0" u="sng"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man and nature, subject and object, mind and matter, the divine and the secular</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800" b="0" i="0" u="none" strike="noStrike" kern="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diːmɑ</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ː'</a:t>
            </a:r>
            <a:r>
              <a:rPr kumimoji="0" lang="en-US" altLang="zh-CN" sz="2800" b="0" i="0" u="none" strike="noStrike" kern="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keɪʃ</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(ə)n] </a:t>
            </a:r>
            <a:endPar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Char char="v"/>
              <a:defRPr/>
            </a:pPr>
            <a:r>
              <a:rPr kumimoji="0" lang="en-US" altLang="zh-CN" sz="28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Christianity</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explains this God creates Man and Man sins against God. The theme of Bible is redemption of humanity is developed. [ˌkrɪstiˈænəti] </a:t>
            </a:r>
            <a:endPar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There exists a </a:t>
            </a:r>
            <a:r>
              <a:rPr kumimoji="0" lang="en-US" altLang="zh-CN" sz="2800" b="0" i="0" u="sng" strike="noStrike" kern="0" cap="none" spc="0" normalizeH="0" baseline="0" noProof="0" dirty="0">
                <a:ln>
                  <a:noFill/>
                </a:ln>
                <a:solidFill>
                  <a:srgbClr val="000000"/>
                </a:solidFill>
                <a:effectLst/>
                <a:highlight>
                  <a:srgbClr val="FFFF00"/>
                </a:highlight>
                <a:uLnTx/>
                <a:uFillTx/>
                <a:latin typeface="Times New Roman" panose="02020603050405020304" pitchFamily="18" charset="0"/>
                <a:ea typeface="宋体" panose="02010600030101010101" pitchFamily="2" charset="-122"/>
                <a:cs typeface="Times New Roman" panose="02020603050405020304" pitchFamily="18" charset="0"/>
              </a:rPr>
              <a:t>clear division </a:t>
            </a:r>
            <a:r>
              <a:rPr kumimoji="0" lang="en-US" altLang="zh-CN" sz="2800" b="0" i="0" u="none" strike="noStrike" kern="0" cap="none" spc="0" normalizeH="0" baseline="0" noProof="0" dirty="0">
                <a:ln>
                  <a:noFill/>
                </a:ln>
                <a:solidFill>
                  <a:srgbClr val="000000"/>
                </a:solidFill>
                <a:effectLst/>
                <a:highlight>
                  <a:srgbClr val="FFFF00"/>
                </a:highlight>
                <a:uLnTx/>
                <a:uFillTx/>
                <a:latin typeface="Times New Roman" panose="02020603050405020304" pitchFamily="18" charset="0"/>
                <a:ea typeface="宋体" panose="02010600030101010101" pitchFamily="2" charset="-122"/>
                <a:cs typeface="Times New Roman" panose="02020603050405020304" pitchFamily="18" charset="0"/>
              </a:rPr>
              <a:t>between </a:t>
            </a:r>
            <a:r>
              <a:rPr kumimoji="0" lang="en-US" altLang="zh-CN" sz="2800" b="0" i="0" u="sng" strike="noStrike" kern="0" cap="none" spc="0" normalizeH="0" baseline="0" noProof="0" dirty="0">
                <a:ln>
                  <a:noFill/>
                </a:ln>
                <a:solidFill>
                  <a:schemeClr val="tx1"/>
                </a:solidFill>
                <a:effectLst/>
                <a:highlight>
                  <a:srgbClr val="FFFF00"/>
                </a:highlight>
                <a:uLnTx/>
                <a:uFillTx/>
                <a:latin typeface="Times New Roman" panose="02020603050405020304" pitchFamily="18" charset="0"/>
                <a:ea typeface="宋体" panose="02010600030101010101" pitchFamily="2" charset="-122"/>
                <a:cs typeface="Times New Roman" panose="02020603050405020304" pitchFamily="18" charset="0"/>
              </a:rPr>
              <a:t>God and Man</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729" name="图片 2" descr="703-16100G64515"/>
          <p:cNvPicPr>
            <a:picLocks noChangeAspect="1"/>
          </p:cNvPicPr>
          <p:nvPr/>
        </p:nvPicPr>
        <p:blipFill>
          <a:blip r:embed="rId1"/>
          <a:stretch>
            <a:fillRect/>
          </a:stretch>
        </p:blipFill>
        <p:spPr>
          <a:xfrm>
            <a:off x="1536700" y="295275"/>
            <a:ext cx="4603750" cy="6027738"/>
          </a:xfrm>
          <a:prstGeom prst="rect">
            <a:avLst/>
          </a:prstGeom>
          <a:noFill/>
          <a:ln w="9525">
            <a:noFill/>
          </a:ln>
        </p:spPr>
      </p:pic>
      <p:pic>
        <p:nvPicPr>
          <p:cNvPr id="329730" name="图片 3" descr="t014f511c6c66741b55"/>
          <p:cNvPicPr>
            <a:picLocks noChangeAspect="1"/>
          </p:cNvPicPr>
          <p:nvPr/>
        </p:nvPicPr>
        <p:blipFill>
          <a:blip r:embed="rId2"/>
          <a:stretch>
            <a:fillRect/>
          </a:stretch>
        </p:blipFill>
        <p:spPr>
          <a:xfrm>
            <a:off x="6518275" y="277813"/>
            <a:ext cx="4022725" cy="6045200"/>
          </a:xfrm>
          <a:prstGeom prst="rect">
            <a:avLst/>
          </a:prstGeom>
          <a:noFill/>
          <a:ln w="9525">
            <a:noFill/>
          </a:ln>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753" name="图片 4" descr="IMG_4887"/>
          <p:cNvPicPr>
            <a:picLocks noChangeAspect="1"/>
          </p:cNvPicPr>
          <p:nvPr/>
        </p:nvPicPr>
        <p:blipFill>
          <a:blip r:embed="rId1"/>
          <a:stretch>
            <a:fillRect/>
          </a:stretch>
        </p:blipFill>
        <p:spPr>
          <a:xfrm>
            <a:off x="1868488" y="71438"/>
            <a:ext cx="8955087" cy="6716712"/>
          </a:xfrm>
          <a:prstGeom prst="rect">
            <a:avLst/>
          </a:prstGeom>
          <a:noFill/>
          <a:ln w="9525">
            <a:noFill/>
          </a:ln>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1777" name="图片 3" descr="IMG_4886"/>
          <p:cNvPicPr>
            <a:picLocks noChangeAspect="1"/>
          </p:cNvPicPr>
          <p:nvPr/>
        </p:nvPicPr>
        <p:blipFill>
          <a:blip r:embed="rId1"/>
          <a:stretch>
            <a:fillRect/>
          </a:stretch>
        </p:blipFill>
        <p:spPr>
          <a:xfrm>
            <a:off x="1644650" y="90488"/>
            <a:ext cx="8902700" cy="6678612"/>
          </a:xfrm>
          <a:prstGeom prst="rect">
            <a:avLst/>
          </a:prstGeom>
          <a:noFill/>
          <a:ln w="9525">
            <a:noFill/>
          </a:ln>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1" name="Rectangle 2"/>
          <p:cNvSpPr>
            <a:spLocks noGrp="1"/>
          </p:cNvSpPr>
          <p:nvPr>
            <p:ph type="title"/>
          </p:nvPr>
        </p:nvSpPr>
        <p:spPr/>
        <p:txBody>
          <a:bodyPr vert="horz" wrap="square" lIns="91440" tIns="45720" rIns="91440" bIns="45720" anchor="ctr" anchorCtr="0"/>
          <a:lstStyle/>
          <a:p>
            <a:r>
              <a:rPr lang="en-US" altLang="zh-CN" dirty="0">
                <a:solidFill>
                  <a:schemeClr val="tx1"/>
                </a:solidFill>
                <a:latin typeface="Times New Roman" panose="02020603050405020304" pitchFamily="18" charset="0"/>
                <a:ea typeface="宋体" panose="02010600030101010101" pitchFamily="2" charset="-122"/>
              </a:rPr>
              <a:t>Values:</a:t>
            </a:r>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49155" name="Rectangle 3"/>
          <p:cNvSpPr>
            <a:spLocks noGrp="1" noChangeArrowheads="1"/>
          </p:cNvSpPr>
          <p:nvPr>
            <p:ph idx="1"/>
          </p:nvPr>
        </p:nvSpPr>
        <p:spPr>
          <a:xfrm>
            <a:off x="691515" y="1129030"/>
            <a:ext cx="11060430" cy="5105400"/>
          </a:xfrm>
          <a:solidFill>
            <a:schemeClr val="bg1"/>
          </a:solidFill>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Definition:</a:t>
            </a:r>
            <a:r>
              <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800" b="0"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one’s principles or standards; one’s judgment of what is valuable or important in life. (P.50)</a:t>
            </a:r>
            <a:endParaRPr kumimoji="0" lang="en-US" altLang="zh-CN" sz="2800" b="0"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endParaRPr kumimoji="0" lang="en-US" altLang="zh-CN" sz="2800" b="0"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r>
              <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Values</a:t>
            </a:r>
            <a:r>
              <a:rPr kumimoji="0" lang="en-US" altLang="zh-CN" sz="2800" b="0"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develop standards and guidelines that establish appropriate and inappropriate behavior in a society.</a:t>
            </a:r>
            <a:endParaRPr kumimoji="0" lang="en-US" altLang="zh-CN" sz="2800" b="0"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endParaRPr kumimoji="0" lang="en-US" altLang="zh-CN" sz="2800" b="0"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灯片编号占位符 5"/>
          <p:cNvSpPr>
            <a:spLocks noGrp="1"/>
          </p:cNvSpPr>
          <p:nvPr>
            <p:ph type="sldNum" sz="quarter" idx="4"/>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solidFill>
                  <a:srgbClr val="000000"/>
                </a:solidFill>
                <a:latin typeface="Verdana" panose="020B0604030504040204" pitchFamily="34" charset="0"/>
              </a:rPr>
            </a:fld>
            <a:endParaRPr lang="en-US" altLang="zh-CN" sz="1200" dirty="0">
              <a:solidFill>
                <a:srgbClr val="000000"/>
              </a:solidFill>
              <a:latin typeface="Verdana" panose="020B0604030504040204" pitchFamily="34" charset="0"/>
            </a:endParaRPr>
          </a:p>
        </p:txBody>
      </p:sp>
      <p:sp>
        <p:nvSpPr>
          <p:cNvPr id="99331" name="Rectangle 3"/>
          <p:cNvSpPr>
            <a:spLocks noGrp="1"/>
          </p:cNvSpPr>
          <p:nvPr>
            <p:ph idx="1"/>
          </p:nvPr>
        </p:nvSpPr>
        <p:spPr>
          <a:xfrm>
            <a:off x="1223010" y="405130"/>
            <a:ext cx="9586595" cy="2879725"/>
          </a:xfrm>
          <a:solidFill>
            <a:schemeClr val="bg1"/>
          </a:solidFill>
        </p:spPr>
        <p:txBody>
          <a:bodyPr vert="horz" wrap="square" lIns="91440" tIns="45720" rIns="91440" bIns="45720" anchor="t" anchorCtr="0"/>
          <a:lstStyle/>
          <a:p>
            <a:pPr algn="just"/>
            <a:r>
              <a:rPr lang="en-US" altLang="zh-CN" sz="2600" dirty="0">
                <a:latin typeface="Times New Roman" panose="02020603050405020304" pitchFamily="18" charset="0"/>
                <a:ea typeface="宋体" panose="02010600030101010101" pitchFamily="2" charset="-122"/>
              </a:rPr>
              <a:t>The core part of culture includes things like </a:t>
            </a:r>
            <a:r>
              <a:rPr lang="en-US" altLang="zh-CN" sz="2600" u="sng" dirty="0">
                <a:latin typeface="Times New Roman" panose="02020603050405020304" pitchFamily="18" charset="0"/>
                <a:ea typeface="宋体" panose="02010600030101010101" pitchFamily="2" charset="-122"/>
              </a:rPr>
              <a:t>perceptions, views, beliefs, values, attitudes, tradition</a:t>
            </a:r>
            <a:r>
              <a:rPr lang="en-US" altLang="zh-CN" sz="2600" dirty="0">
                <a:latin typeface="Times New Roman" panose="02020603050405020304" pitchFamily="18" charset="0"/>
                <a:ea typeface="宋体" panose="02010600030101010101" pitchFamily="2" charset="-122"/>
              </a:rPr>
              <a:t>...</a:t>
            </a:r>
            <a:endParaRPr lang="en-US" altLang="zh-CN" sz="2600" dirty="0">
              <a:latin typeface="Times New Roman" panose="02020603050405020304" pitchFamily="18" charset="0"/>
              <a:ea typeface="宋体" panose="02010600030101010101" pitchFamily="2" charset="-122"/>
            </a:endParaRPr>
          </a:p>
          <a:p>
            <a:r>
              <a:rPr lang="en-US" altLang="zh-CN" sz="2600" dirty="0">
                <a:latin typeface="Times New Roman" panose="02020603050405020304" pitchFamily="18" charset="0"/>
                <a:ea typeface="宋体" panose="02010600030101010101" pitchFamily="2" charset="-122"/>
              </a:rPr>
              <a:t>All these are </a:t>
            </a:r>
            <a:r>
              <a:rPr lang="en-US" altLang="zh-CN" sz="2600" u="sng" dirty="0">
                <a:latin typeface="Times New Roman" panose="02020603050405020304" pitchFamily="18" charset="0"/>
                <a:ea typeface="宋体" panose="02010600030101010101" pitchFamily="2" charset="-122"/>
              </a:rPr>
              <a:t>abstract</a:t>
            </a:r>
            <a:r>
              <a:rPr lang="en-US" altLang="zh-CN" sz="2600" dirty="0">
                <a:latin typeface="Times New Roman" panose="02020603050405020304" pitchFamily="18" charset="0"/>
                <a:ea typeface="宋体" panose="02010600030101010101" pitchFamily="2" charset="-122"/>
              </a:rPr>
              <a:t> and </a:t>
            </a:r>
            <a:r>
              <a:rPr lang="en-US" altLang="zh-CN" sz="2600" u="sng" dirty="0">
                <a:latin typeface="Times New Roman" panose="02020603050405020304" pitchFamily="18" charset="0"/>
                <a:ea typeface="宋体" panose="02010600030101010101" pitchFamily="2" charset="-122"/>
              </a:rPr>
              <a:t>invisible</a:t>
            </a:r>
            <a:r>
              <a:rPr lang="en-US" altLang="zh-CN" sz="2600" dirty="0">
                <a:latin typeface="Times New Roman" panose="02020603050405020304" pitchFamily="18" charset="0"/>
                <a:ea typeface="宋体" panose="02010600030101010101" pitchFamily="2" charset="-122"/>
              </a:rPr>
              <a:t>.</a:t>
            </a:r>
            <a:endParaRPr lang="en-US" altLang="zh-CN" sz="2600" dirty="0">
              <a:latin typeface="Times New Roman" panose="02020603050405020304" pitchFamily="18" charset="0"/>
              <a:ea typeface="宋体" panose="02010600030101010101" pitchFamily="2" charset="-122"/>
            </a:endParaRPr>
          </a:p>
          <a:p>
            <a:r>
              <a:rPr lang="en-US" altLang="zh-CN" sz="2600" dirty="0">
                <a:latin typeface="Times New Roman" panose="02020603050405020304" pitchFamily="18" charset="0"/>
                <a:ea typeface="宋体" panose="02010600030101010101" pitchFamily="2" charset="-122"/>
              </a:rPr>
              <a:t>However, we can observe people’s </a:t>
            </a:r>
            <a:r>
              <a:rPr lang="en-US" altLang="zh-CN" sz="2600" u="sng" dirty="0">
                <a:latin typeface="Times New Roman" panose="02020603050405020304" pitchFamily="18" charset="0"/>
                <a:ea typeface="宋体" panose="02010600030101010101" pitchFamily="2" charset="-122"/>
              </a:rPr>
              <a:t>behaviors and actions </a:t>
            </a:r>
            <a:r>
              <a:rPr lang="en-US" altLang="zh-CN" sz="2600" dirty="0">
                <a:latin typeface="Times New Roman" panose="02020603050405020304" pitchFamily="18" charset="0"/>
                <a:ea typeface="宋体" panose="02010600030101010101" pitchFamily="2" charset="-122"/>
              </a:rPr>
              <a:t>which </a:t>
            </a:r>
            <a:r>
              <a:rPr lang="en-US" altLang="zh-CN" sz="2600" dirty="0">
                <a:solidFill>
                  <a:srgbClr val="FF0000"/>
                </a:solidFill>
                <a:latin typeface="Times New Roman" panose="02020603050405020304" pitchFamily="18" charset="0"/>
                <a:ea typeface="宋体" panose="02010600030101010101" pitchFamily="2" charset="-122"/>
              </a:rPr>
              <a:t>reflect</a:t>
            </a:r>
            <a:r>
              <a:rPr lang="en-US" altLang="zh-CN" sz="2600" dirty="0">
                <a:latin typeface="Times New Roman" panose="02020603050405020304" pitchFamily="18" charset="0"/>
                <a:ea typeface="宋体" panose="02010600030101010101" pitchFamily="2" charset="-122"/>
              </a:rPr>
              <a:t> their values.</a:t>
            </a:r>
            <a:endParaRPr lang="en-US" altLang="zh-CN" sz="2600" dirty="0">
              <a:latin typeface="Times New Roman" panose="02020603050405020304" pitchFamily="18" charset="0"/>
              <a:ea typeface="宋体" panose="02010600030101010101" pitchFamily="2" charset="-122"/>
            </a:endParaRPr>
          </a:p>
        </p:txBody>
      </p:sp>
      <p:pic>
        <p:nvPicPr>
          <p:cNvPr id="278531" name="Picture 5"/>
          <p:cNvPicPr>
            <a:picLocks noChangeAspect="1"/>
          </p:cNvPicPr>
          <p:nvPr/>
        </p:nvPicPr>
        <p:blipFill>
          <a:blip r:embed="rId1"/>
          <a:stretch>
            <a:fillRect/>
          </a:stretch>
        </p:blipFill>
        <p:spPr>
          <a:xfrm>
            <a:off x="6927850" y="3406775"/>
            <a:ext cx="3305175" cy="3333750"/>
          </a:xfrm>
          <a:prstGeom prst="rect">
            <a:avLst/>
          </a:prstGeom>
          <a:noFill/>
          <a:ln w="9525">
            <a:noFill/>
          </a:ln>
        </p:spPr>
      </p:pic>
      <p:sp>
        <p:nvSpPr>
          <p:cNvPr id="278532" name="文本框 1"/>
          <p:cNvSpPr txBox="1"/>
          <p:nvPr/>
        </p:nvSpPr>
        <p:spPr>
          <a:xfrm>
            <a:off x="2028825" y="3486150"/>
            <a:ext cx="4427538" cy="1198880"/>
          </a:xfrm>
          <a:prstGeom prst="rect">
            <a:avLst/>
          </a:prstGeom>
          <a:noFill/>
          <a:ln w="9525">
            <a:noFill/>
          </a:ln>
        </p:spPr>
        <p:txBody>
          <a:bodyPr anchor="t" anchorCtr="0">
            <a:spAutoFit/>
          </a:bodyPr>
          <a:lstStyle/>
          <a:p>
            <a:r>
              <a:rPr lang="en-US" altLang="zh-CN" sz="3600" b="1" i="1" dirty="0">
                <a:solidFill>
                  <a:srgbClr val="FF0000"/>
                </a:solidFill>
                <a:latin typeface="Times New Roman" panose="02020603050405020304" pitchFamily="18" charset="0"/>
              </a:rPr>
              <a:t>What is the hidden core of culture?</a:t>
            </a:r>
            <a:endParaRPr lang="en-US" altLang="zh-CN" sz="3600" b="1" i="1" dirty="0">
              <a:solidFill>
                <a:srgbClr val="FF0000"/>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9331">
                                            <p:bg/>
                                          </p:spTgt>
                                        </p:tgtEl>
                                        <p:attrNameLst>
                                          <p:attrName>style.visibility</p:attrName>
                                        </p:attrNameLst>
                                      </p:cBhvr>
                                      <p:to>
                                        <p:strVal val="visible"/>
                                      </p:to>
                                    </p:set>
                                    <p:anim calcmode="lin" valueType="num">
                                      <p:cBhvr>
                                        <p:cTn id="7" dur="500" fill="hold"/>
                                        <p:tgtEl>
                                          <p:spTgt spid="99331">
                                            <p:bg/>
                                          </p:spTgt>
                                        </p:tgtEl>
                                        <p:attrNameLst>
                                          <p:attrName>ppt_x</p:attrName>
                                        </p:attrNameLst>
                                      </p:cBhvr>
                                      <p:tavLst>
                                        <p:tav tm="0">
                                          <p:val>
                                            <p:strVal val="#ppt_x"/>
                                          </p:val>
                                        </p:tav>
                                        <p:tav tm="100000">
                                          <p:val>
                                            <p:strVal val="#ppt_x"/>
                                          </p:val>
                                        </p:tav>
                                      </p:tavLst>
                                    </p:anim>
                                    <p:anim calcmode="lin" valueType="num">
                                      <p:cBhvr>
                                        <p:cTn id="8" dur="500" fill="hold"/>
                                        <p:tgtEl>
                                          <p:spTgt spid="99331">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9331">
                                            <p:txEl>
                                              <p:pRg st="0" end="0"/>
                                            </p:txEl>
                                          </p:spTgt>
                                        </p:tgtEl>
                                        <p:attrNameLst>
                                          <p:attrName>style.visibility</p:attrName>
                                        </p:attrNameLst>
                                      </p:cBhvr>
                                      <p:to>
                                        <p:strVal val="visible"/>
                                      </p:to>
                                    </p:set>
                                    <p:anim calcmode="lin" valueType="num">
                                      <p:cBhvr>
                                        <p:cTn id="13" dur="500" fill="hold"/>
                                        <p:tgtEl>
                                          <p:spTgt spid="99331">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93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9331">
                                            <p:txEl>
                                              <p:pRg st="1" end="1"/>
                                            </p:txEl>
                                          </p:spTgt>
                                        </p:tgtEl>
                                        <p:attrNameLst>
                                          <p:attrName>style.visibility</p:attrName>
                                        </p:attrNameLst>
                                      </p:cBhvr>
                                      <p:to>
                                        <p:strVal val="visible"/>
                                      </p:to>
                                    </p:set>
                                    <p:anim calcmode="lin" valueType="num">
                                      <p:cBhvr>
                                        <p:cTn id="19" dur="500" fill="hold"/>
                                        <p:tgtEl>
                                          <p:spTgt spid="99331">
                                            <p:txEl>
                                              <p:pRg st="1" end="1"/>
                                            </p:txEl>
                                          </p:spTgt>
                                        </p:tgtEl>
                                        <p:attrNameLst>
                                          <p:attrName>ppt_x</p:attrName>
                                        </p:attrNameLst>
                                      </p:cBhvr>
                                      <p:tavLst>
                                        <p:tav tm="0">
                                          <p:val>
                                            <p:strVal val="#ppt_x"/>
                                          </p:val>
                                        </p:tav>
                                        <p:tav tm="100000">
                                          <p:val>
                                            <p:strVal val="#ppt_x"/>
                                          </p:val>
                                        </p:tav>
                                      </p:tavLst>
                                    </p:anim>
                                    <p:anim calcmode="lin" valueType="num">
                                      <p:cBhvr>
                                        <p:cTn id="20" dur="500" fill="hold"/>
                                        <p:tgtEl>
                                          <p:spTgt spid="993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9331">
                                            <p:txEl>
                                              <p:pRg st="2" end="2"/>
                                            </p:txEl>
                                          </p:spTgt>
                                        </p:tgtEl>
                                        <p:attrNameLst>
                                          <p:attrName>style.visibility</p:attrName>
                                        </p:attrNameLst>
                                      </p:cBhvr>
                                      <p:to>
                                        <p:strVal val="visible"/>
                                      </p:to>
                                    </p:set>
                                    <p:anim calcmode="lin" valueType="num">
                                      <p:cBhvr>
                                        <p:cTn id="25" dur="500" fill="hold"/>
                                        <p:tgtEl>
                                          <p:spTgt spid="99331">
                                            <p:txEl>
                                              <p:pRg st="2" end="2"/>
                                            </p:txEl>
                                          </p:spTgt>
                                        </p:tgtEl>
                                        <p:attrNameLst>
                                          <p:attrName>ppt_x</p:attrName>
                                        </p:attrNameLst>
                                      </p:cBhvr>
                                      <p:tavLst>
                                        <p:tav tm="0">
                                          <p:val>
                                            <p:strVal val="#ppt_x"/>
                                          </p:val>
                                        </p:tav>
                                        <p:tav tm="100000">
                                          <p:val>
                                            <p:strVal val="#ppt_x"/>
                                          </p:val>
                                        </p:tav>
                                      </p:tavLst>
                                    </p:anim>
                                    <p:anim calcmode="lin" valueType="num">
                                      <p:cBhvr>
                                        <p:cTn id="26" dur="500" fill="hold"/>
                                        <p:tgtEl>
                                          <p:spTgt spid="9933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animBg="1" build="p"/>
      <p:bldP spid="99331" grpId="1" animBg="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Rectangle 2"/>
          <p:cNvSpPr>
            <a:spLocks noGrp="1"/>
          </p:cNvSpPr>
          <p:nvPr>
            <p:ph type="title"/>
          </p:nvPr>
        </p:nvSpPr>
        <p:spPr/>
        <p:txBody>
          <a:bodyPr vert="horz" wrap="square" lIns="91440" tIns="45720" rIns="91440" bIns="45720" anchor="ctr" anchorCtr="0"/>
          <a:lstStyle/>
          <a:p>
            <a:r>
              <a:rPr lang="en-US" altLang="zh-CN" dirty="0">
                <a:solidFill>
                  <a:schemeClr val="tx1"/>
                </a:solidFill>
                <a:latin typeface="Times New Roman" panose="02020603050405020304" pitchFamily="18" charset="0"/>
                <a:ea typeface="宋体" panose="02010600030101010101" pitchFamily="2" charset="-122"/>
              </a:rPr>
              <a:t>Values:</a:t>
            </a:r>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49155" name="Rectangle 3"/>
          <p:cNvSpPr>
            <a:spLocks noGrp="1" noChangeArrowheads="1"/>
          </p:cNvSpPr>
          <p:nvPr>
            <p:ph idx="1"/>
          </p:nvPr>
        </p:nvSpPr>
        <p:spPr>
          <a:xfrm>
            <a:off x="1905000" y="1128713"/>
            <a:ext cx="8382000" cy="5105400"/>
          </a:xfrm>
        </p:spPr>
        <p:txBody>
          <a:bodyPr vert="horz" wrap="square" lIns="91440" tIns="45720" rIns="91440" bIns="45720" numCol="1" anchor="t" anchorCtr="0" compatLnSpc="1"/>
          <a:lstStyle/>
          <a:p>
            <a:pPr marL="342900" marR="0" lvl="0" indent="-342900" algn="l" defTabSz="914400" rtl="0" eaLnBrk="0" fontAlgn="base" latinLnBrk="0" hangingPunct="0">
              <a:lnSpc>
                <a:spcPct val="9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Types:</a:t>
            </a:r>
            <a:endPar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90000"/>
              </a:lnSpc>
              <a:spcBef>
                <a:spcPct val="20000"/>
              </a:spcBef>
              <a:spcAft>
                <a:spcPct val="0"/>
              </a:spcAft>
              <a:buClr>
                <a:schemeClr val="tx1"/>
              </a:buClr>
              <a:buSzTx/>
              <a:buFont typeface="Wingdings" panose="05000000000000000000" pitchFamily="2" charset="2"/>
              <a:buNone/>
              <a:defRPr/>
            </a:pPr>
            <a:endPar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514350" marR="0" lvl="0" indent="-514350" algn="l" defTabSz="914400" rtl="0" eaLnBrk="0" fontAlgn="base" latinLnBrk="0" hangingPunct="0">
              <a:lnSpc>
                <a:spcPct val="150000"/>
              </a:lnSpc>
              <a:spcBef>
                <a:spcPct val="20000"/>
              </a:spcBef>
              <a:spcAft>
                <a:spcPct val="0"/>
              </a:spcAft>
              <a:buClr>
                <a:schemeClr val="tx1"/>
              </a:buClr>
              <a:buSzTx/>
              <a:buFont typeface="+mj-ea"/>
              <a:buAutoNum type="circleNumDbPlain"/>
              <a:defRPr/>
            </a:pPr>
            <a:r>
              <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universal;</a:t>
            </a:r>
            <a:endPar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514350" marR="0" lvl="0" indent="-514350" algn="l" defTabSz="914400" rtl="0" eaLnBrk="0" fontAlgn="base" latinLnBrk="0" hangingPunct="0">
              <a:lnSpc>
                <a:spcPct val="150000"/>
              </a:lnSpc>
              <a:spcBef>
                <a:spcPct val="20000"/>
              </a:spcBef>
              <a:spcAft>
                <a:spcPct val="0"/>
              </a:spcAft>
              <a:buClr>
                <a:schemeClr val="tx1"/>
              </a:buClr>
              <a:buSzTx/>
              <a:buFont typeface="+mj-ea"/>
              <a:buAutoNum type="circleNumDbPlain"/>
              <a:defRPr/>
            </a:pPr>
            <a:r>
              <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culture-specific;</a:t>
            </a:r>
            <a:endPar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514350" marR="0" lvl="0" indent="-514350" algn="l" defTabSz="914400" rtl="0" eaLnBrk="0" fontAlgn="base" latinLnBrk="0" hangingPunct="0">
              <a:lnSpc>
                <a:spcPct val="150000"/>
              </a:lnSpc>
              <a:spcBef>
                <a:spcPct val="20000"/>
              </a:spcBef>
              <a:spcAft>
                <a:spcPct val="0"/>
              </a:spcAft>
              <a:buClr>
                <a:schemeClr val="tx1"/>
              </a:buClr>
              <a:buSzTx/>
              <a:buFont typeface="+mj-ea"/>
              <a:buAutoNum type="circleNumDbPlain"/>
              <a:defRPr/>
            </a:pPr>
            <a:r>
              <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individual</a:t>
            </a:r>
            <a:endPar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514350" marR="0" lvl="0" indent="-514350" algn="l" defTabSz="914400" rtl="0" eaLnBrk="0" fontAlgn="base" latinLnBrk="0" hangingPunct="0">
              <a:lnSpc>
                <a:spcPct val="90000"/>
              </a:lnSpc>
              <a:spcBef>
                <a:spcPct val="20000"/>
              </a:spcBef>
              <a:spcAft>
                <a:spcPct val="0"/>
              </a:spcAft>
              <a:buClr>
                <a:schemeClr val="tx1"/>
              </a:buClr>
              <a:buSzTx/>
              <a:buFont typeface="Wingdings" panose="05000000000000000000" pitchFamily="2" charset="2"/>
              <a:buNone/>
              <a:defRPr/>
            </a:pPr>
            <a:endPar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90000"/>
              </a:lnSpc>
              <a:spcBef>
                <a:spcPct val="20000"/>
              </a:spcBef>
              <a:spcAft>
                <a:spcPct val="0"/>
              </a:spcAft>
              <a:buClr>
                <a:schemeClr val="tx1"/>
              </a:buClr>
              <a:buSzTx/>
              <a:buFont typeface="Wingdings" panose="05000000000000000000" pitchFamily="2" charset="2"/>
              <a:buNone/>
              <a:defRPr/>
            </a:pPr>
            <a:endPar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Rectangle 2"/>
          <p:cNvSpPr>
            <a:spLocks noGrp="1"/>
          </p:cNvSpPr>
          <p:nvPr>
            <p:ph type="title"/>
          </p:nvPr>
        </p:nvSpPr>
        <p:spPr/>
        <p:txBody>
          <a:bodyPr vert="horz" wrap="square" lIns="91440" tIns="45720" rIns="91440" bIns="45720" anchor="ctr" anchorCtr="0"/>
          <a:lstStyle/>
          <a:p>
            <a:r>
              <a:rPr lang="en-US" altLang="zh-CN" dirty="0">
                <a:solidFill>
                  <a:schemeClr val="tx1"/>
                </a:solidFill>
                <a:latin typeface="Times New Roman" panose="02020603050405020304" pitchFamily="18" charset="0"/>
                <a:ea typeface="宋体" panose="02010600030101010101" pitchFamily="2" charset="-122"/>
              </a:rPr>
              <a:t>Values:</a:t>
            </a:r>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49155" name="Rectangle 3"/>
          <p:cNvSpPr>
            <a:spLocks noGrp="1" noChangeArrowheads="1"/>
          </p:cNvSpPr>
          <p:nvPr>
            <p:ph idx="1"/>
          </p:nvPr>
        </p:nvSpPr>
        <p:spPr>
          <a:solidFill>
            <a:schemeClr val="bg1"/>
          </a:solidFill>
        </p:spPr>
        <p:txBody>
          <a:bodyPr vert="horz" wrap="square" lIns="91440" tIns="45720" rIns="91440" bIns="45720" numCol="1" anchor="t" anchorCtr="0" compatLnSpc="1"/>
          <a:lstStyle/>
          <a:p>
            <a:pPr marL="0" marR="0" lvl="0" indent="0" algn="l" defTabSz="914400" rtl="0" eaLnBrk="0" fontAlgn="base" latinLnBrk="0" hangingPunct="0">
              <a:lnSpc>
                <a:spcPct val="90000"/>
              </a:lnSpc>
              <a:spcBef>
                <a:spcPct val="20000"/>
              </a:spcBef>
              <a:spcAft>
                <a:spcPct val="0"/>
              </a:spcAft>
              <a:buClr>
                <a:schemeClr val="tx1"/>
              </a:buClr>
              <a:buSzTx/>
              <a:buFont typeface="Wingdings" panose="05000000000000000000" pitchFamily="2" charset="2"/>
              <a:buNone/>
              <a:defRPr/>
            </a:pPr>
            <a:endPar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9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Characteristics</a:t>
            </a:r>
            <a:endPar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514350" marR="0" lvl="0" indent="-514350" algn="l" defTabSz="914400" rtl="0" eaLnBrk="0" fontAlgn="base" latinLnBrk="0" hangingPunct="0">
              <a:lnSpc>
                <a:spcPct val="150000"/>
              </a:lnSpc>
              <a:spcBef>
                <a:spcPct val="20000"/>
              </a:spcBef>
              <a:spcAft>
                <a:spcPct val="0"/>
              </a:spcAft>
              <a:buClr>
                <a:schemeClr val="tx1"/>
              </a:buClr>
              <a:buSzTx/>
              <a:buFont typeface="+mj-ea"/>
              <a:buAutoNum type="circleNumDbPlain"/>
              <a:defRPr/>
            </a:pPr>
            <a:r>
              <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Values are </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learned</a:t>
            </a:r>
            <a:r>
              <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514350" marR="0" lvl="0" indent="-514350" algn="l" defTabSz="914400" rtl="0" eaLnBrk="0" fontAlgn="base" latinLnBrk="0" hangingPunct="0">
              <a:lnSpc>
                <a:spcPct val="150000"/>
              </a:lnSpc>
              <a:spcBef>
                <a:spcPct val="20000"/>
              </a:spcBef>
              <a:spcAft>
                <a:spcPct val="0"/>
              </a:spcAft>
              <a:buClr>
                <a:schemeClr val="tx1"/>
              </a:buClr>
              <a:buSzTx/>
              <a:buFont typeface="+mj-ea"/>
              <a:buAutoNum type="circleNumDbPlain"/>
              <a:defRPr/>
            </a:pPr>
            <a:r>
              <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Values are </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hidden</a:t>
            </a:r>
            <a:r>
              <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514350" marR="0" lvl="0" indent="-514350" algn="l" defTabSz="914400" rtl="0" eaLnBrk="0" fontAlgn="base" latinLnBrk="0" hangingPunct="0">
              <a:lnSpc>
                <a:spcPct val="150000"/>
              </a:lnSpc>
              <a:spcBef>
                <a:spcPct val="20000"/>
              </a:spcBef>
              <a:spcAft>
                <a:spcPct val="0"/>
              </a:spcAft>
              <a:buClr>
                <a:schemeClr val="tx1"/>
              </a:buClr>
              <a:buSzTx/>
              <a:buFont typeface="+mj-ea"/>
              <a:buAutoNum type="circleNumDbPlain"/>
              <a:defRPr/>
            </a:pPr>
            <a:r>
              <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Values are </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interrelated</a:t>
            </a:r>
            <a:r>
              <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514350" marR="0" lvl="0" indent="-514350" algn="l" defTabSz="914400" rtl="0" eaLnBrk="0" fontAlgn="base" latinLnBrk="0" hangingPunct="0">
              <a:lnSpc>
                <a:spcPct val="150000"/>
              </a:lnSpc>
              <a:spcBef>
                <a:spcPct val="20000"/>
              </a:spcBef>
              <a:spcAft>
                <a:spcPct val="0"/>
              </a:spcAft>
              <a:buClr>
                <a:schemeClr val="tx1"/>
              </a:buClr>
              <a:buSzTx/>
              <a:buFont typeface="+mj-ea"/>
              <a:buAutoNum type="circleNumDbPlain"/>
              <a:defRPr/>
            </a:pPr>
            <a:r>
              <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     Values are </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changeable</a:t>
            </a:r>
            <a:r>
              <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514350" marR="0" lvl="0" indent="-514350" algn="l" defTabSz="914400" rtl="0" eaLnBrk="0" fontAlgn="base" latinLnBrk="0" hangingPunct="0">
              <a:lnSpc>
                <a:spcPct val="90000"/>
              </a:lnSpc>
              <a:spcBef>
                <a:spcPct val="20000"/>
              </a:spcBef>
              <a:spcAft>
                <a:spcPct val="0"/>
              </a:spcAft>
              <a:buClr>
                <a:schemeClr val="tx1"/>
              </a:buClr>
              <a:buSzTx/>
              <a:buFont typeface="Wingdings" panose="05000000000000000000" pitchFamily="2" charset="2"/>
              <a:buNone/>
              <a:defRPr/>
            </a:pPr>
            <a:endParaRPr kumimoji="0" lang="en-US" altLang="zh-CN" sz="2800" b="1" i="0" u="none"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Rectangle 2"/>
          <p:cNvSpPr>
            <a:spLocks noGrp="1"/>
          </p:cNvSpPr>
          <p:nvPr>
            <p:ph type="title"/>
          </p:nvPr>
        </p:nvSpPr>
        <p:spPr>
          <a:xfrm>
            <a:off x="2343150" y="115888"/>
            <a:ext cx="7410450" cy="563562"/>
          </a:xfrm>
          <a:solidFill>
            <a:schemeClr val="bg1"/>
          </a:solidFill>
        </p:spPr>
        <p:txBody>
          <a:bodyPr vert="horz" wrap="square" lIns="91440" tIns="45720" rIns="91440" bIns="45720" anchor="ctr" anchorCtr="0"/>
          <a:lstStyle/>
          <a:p>
            <a:pPr>
              <a:lnSpc>
                <a:spcPct val="150000"/>
              </a:lnSpc>
            </a:pPr>
            <a:r>
              <a:rPr lang="en-US" altLang="zh-CN" sz="2800" dirty="0">
                <a:solidFill>
                  <a:srgbClr val="FF0000"/>
                </a:solidFill>
                <a:latin typeface="Times New Roman" panose="02020603050405020304" pitchFamily="18" charset="0"/>
                <a:ea typeface="宋体" panose="02010600030101010101" pitchFamily="2" charset="-122"/>
              </a:rPr>
              <a:t>Worldviews   (P.40)</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303106" name="Rectangle 3"/>
          <p:cNvSpPr>
            <a:spLocks noGrp="1"/>
          </p:cNvSpPr>
          <p:nvPr>
            <p:ph idx="1"/>
          </p:nvPr>
        </p:nvSpPr>
        <p:spPr>
          <a:xfrm>
            <a:off x="815340" y="765175"/>
            <a:ext cx="10409555" cy="6174105"/>
          </a:xfrm>
          <a:solidFill>
            <a:schemeClr val="bg1"/>
          </a:solidFill>
        </p:spPr>
        <p:txBody>
          <a:bodyPr vert="horz" wrap="square" lIns="91440" tIns="45720" rIns="91440" bIns="45720" anchor="t" anchorCtr="0"/>
          <a:lstStyle/>
          <a:p>
            <a:pPr marL="0" indent="0" algn="just">
              <a:lnSpc>
                <a:spcPct val="150000"/>
              </a:lnSpc>
              <a:buNone/>
            </a:pPr>
            <a:endParaRPr lang="en-US" altLang="zh-CN" b="0" dirty="0">
              <a:latin typeface="Times New Roman" panose="02020603050405020304" pitchFamily="18" charset="0"/>
              <a:ea typeface="宋体" panose="02010600030101010101" pitchFamily="2" charset="-122"/>
            </a:endParaRPr>
          </a:p>
          <a:p>
            <a:pPr marL="0" indent="0" algn="just">
              <a:lnSpc>
                <a:spcPct val="150000"/>
              </a:lnSpc>
              <a:buNone/>
            </a:pPr>
            <a:r>
              <a:rPr lang="zh-CN" altLang="en-US" b="0" dirty="0">
                <a:solidFill>
                  <a:srgbClr val="FF0000"/>
                </a:solidFill>
                <a:latin typeface="Times New Roman" panose="02020603050405020304" pitchFamily="18" charset="0"/>
                <a:ea typeface="宋体" panose="02010600030101010101" pitchFamily="2" charset="-122"/>
              </a:rPr>
              <a:t>    世界观</a:t>
            </a:r>
            <a:r>
              <a:rPr lang="en-US" altLang="zh-CN" b="0" dirty="0">
                <a:solidFill>
                  <a:srgbClr val="FF0000"/>
                </a:solidFill>
                <a:highlight>
                  <a:srgbClr val="FFFF00"/>
                </a:highlight>
                <a:latin typeface="Times New Roman" panose="02020603050405020304" pitchFamily="18" charset="0"/>
                <a:ea typeface="宋体" panose="02010600030101010101" pitchFamily="2" charset="-122"/>
              </a:rPr>
              <a:t>(World Views)</a:t>
            </a:r>
            <a:r>
              <a:rPr lang="zh-CN" altLang="en-US" b="0" dirty="0">
                <a:solidFill>
                  <a:srgbClr val="FF0000"/>
                </a:solidFill>
                <a:latin typeface="Times New Roman" panose="02020603050405020304" pitchFamily="18" charset="0"/>
                <a:ea typeface="宋体" panose="02010600030101010101" pitchFamily="2" charset="-122"/>
              </a:rPr>
              <a:t>是人们对整个世界以及人与世界关系的总的看法和根本观点。</a:t>
            </a:r>
            <a:endParaRPr lang="zh-CN" altLang="en-US" b="0" dirty="0">
              <a:solidFill>
                <a:srgbClr val="FF0000"/>
              </a:solidFill>
              <a:latin typeface="Times New Roman" panose="02020603050405020304" pitchFamily="18" charset="0"/>
              <a:ea typeface="宋体" panose="02010600030101010101" pitchFamily="2" charset="-122"/>
            </a:endParaRPr>
          </a:p>
          <a:p>
            <a:pPr marL="0" indent="0" algn="just">
              <a:lnSpc>
                <a:spcPct val="150000"/>
              </a:lnSpc>
              <a:buNone/>
            </a:pPr>
            <a:r>
              <a:rPr lang="en-US" altLang="zh-CN" b="0" dirty="0">
                <a:latin typeface="Times New Roman" panose="02020603050405020304" pitchFamily="18" charset="0"/>
                <a:ea typeface="宋体" panose="02010600030101010101" pitchFamily="2" charset="-122"/>
              </a:rPr>
              <a:t>   </a:t>
            </a:r>
            <a:r>
              <a:rPr lang="en-US" altLang="zh-CN" b="0" i="1" dirty="0">
                <a:highlight>
                  <a:srgbClr val="FFFF00"/>
                </a:highlight>
                <a:latin typeface="Times New Roman" panose="02020603050405020304" pitchFamily="18" charset="0"/>
                <a:ea typeface="宋体" panose="02010600030101010101" pitchFamily="2" charset="-122"/>
              </a:rPr>
              <a:t>World Views</a:t>
            </a:r>
            <a:r>
              <a:rPr lang="en-US" altLang="zh-CN" b="0" i="1" dirty="0">
                <a:latin typeface="Times New Roman" panose="02020603050405020304" pitchFamily="18" charset="0"/>
                <a:ea typeface="宋体" panose="02010600030101010101" pitchFamily="2" charset="-122"/>
              </a:rPr>
              <a:t> are the general and fundamental views on the whole world and the relationship between mankind and the world.    </a:t>
            </a:r>
            <a:endParaRPr lang="en-US" altLang="zh-CN" b="0" i="1"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Rectangle 2"/>
          <p:cNvSpPr>
            <a:spLocks noGrp="1"/>
          </p:cNvSpPr>
          <p:nvPr>
            <p:ph type="title"/>
          </p:nvPr>
        </p:nvSpPr>
        <p:spPr/>
        <p:txBody>
          <a:bodyPr vert="horz" wrap="square" lIns="91440" tIns="45720" rIns="91440" bIns="45720" anchor="ctr" anchorCtr="0"/>
          <a:lstStyle/>
          <a:p>
            <a:r>
              <a:rPr lang="en-US" altLang="zh-CN" dirty="0">
                <a:solidFill>
                  <a:srgbClr val="FF0000"/>
                </a:solidFill>
                <a:latin typeface="Times New Roman" panose="02020603050405020304" pitchFamily="18" charset="0"/>
                <a:ea typeface="宋体" panose="02010600030101010101" pitchFamily="2" charset="-122"/>
              </a:rPr>
              <a:t>Holistic &amp; Dualistic Worldviews</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328706" name="Rectangle 3"/>
          <p:cNvSpPr>
            <a:spLocks noGrp="1"/>
          </p:cNvSpPr>
          <p:nvPr>
            <p:ph idx="1"/>
          </p:nvPr>
        </p:nvSpPr>
        <p:spPr>
          <a:xfrm>
            <a:off x="652780" y="1387475"/>
            <a:ext cx="10911840" cy="5105400"/>
          </a:xfrm>
        </p:spPr>
        <p:txBody>
          <a:bodyPr vert="horz" wrap="square" lIns="91440" tIns="45720" rIns="91440" bIns="45720" anchor="t" anchorCtr="0"/>
          <a:lstStyle/>
          <a:p>
            <a:pPr marL="0" indent="0" algn="just">
              <a:lnSpc>
                <a:spcPct val="150000"/>
              </a:lnSpc>
              <a:buFont typeface="Verdana" panose="020B0604030504040204" pitchFamily="34" charset="0"/>
              <a:buNone/>
            </a:pPr>
            <a:r>
              <a:rPr lang="en-US" altLang="zh-CN" dirty="0">
                <a:solidFill>
                  <a:schemeClr val="tx1"/>
                </a:solidFill>
                <a:highlight>
                  <a:srgbClr val="FFFF00"/>
                </a:highlight>
                <a:latin typeface="Times New Roman" panose="02020603050405020304" pitchFamily="18" charset="0"/>
                <a:ea typeface="宋体" panose="02010600030101010101" pitchFamily="2" charset="-122"/>
              </a:rPr>
              <a:t>Holistic worldview</a:t>
            </a:r>
            <a:r>
              <a:rPr lang="en-US" altLang="zh-CN" dirty="0">
                <a:solidFill>
                  <a:schemeClr val="tx1"/>
                </a:solidFill>
                <a:latin typeface="Times New Roman" panose="02020603050405020304" pitchFamily="18" charset="0"/>
                <a:ea typeface="宋体" panose="02010600030101010101" pitchFamily="2" charset="-122"/>
              </a:rPr>
              <a:t> </a:t>
            </a:r>
            <a:r>
              <a:rPr lang="en-US" altLang="zh-CN" b="0" dirty="0">
                <a:solidFill>
                  <a:schemeClr val="tx1"/>
                </a:solidFill>
                <a:latin typeface="Times New Roman" panose="02020603050405020304" pitchFamily="18" charset="0"/>
                <a:ea typeface="宋体" panose="02010600030101010101" pitchFamily="2" charset="-122"/>
              </a:rPr>
              <a:t>refers to the ideas or perspectives people hold to regard the outside world </a:t>
            </a:r>
            <a:r>
              <a:rPr lang="en-US" altLang="zh-CN" b="0" dirty="0">
                <a:solidFill>
                  <a:schemeClr val="tx1"/>
                </a:solidFill>
                <a:highlight>
                  <a:srgbClr val="FFFF00"/>
                </a:highlight>
                <a:latin typeface="Times New Roman" panose="02020603050405020304" pitchFamily="18" charset="0"/>
                <a:ea typeface="宋体" panose="02010600030101010101" pitchFamily="2" charset="-122"/>
              </a:rPr>
              <a:t>as a whole unit</a:t>
            </a:r>
            <a:r>
              <a:rPr lang="en-US" altLang="zh-CN" b="0" dirty="0">
                <a:solidFill>
                  <a:schemeClr val="tx1"/>
                </a:solidFill>
                <a:latin typeface="Times New Roman" panose="02020603050405020304" pitchFamily="18" charset="0"/>
                <a:ea typeface="宋体" panose="02010600030101010101" pitchFamily="2" charset="-122"/>
              </a:rPr>
              <a:t>, believing there is only one origin of the world.</a:t>
            </a:r>
            <a:endParaRPr lang="en-US" altLang="zh-CN" b="0" dirty="0">
              <a:solidFill>
                <a:schemeClr val="tx1"/>
              </a:solidFill>
              <a:latin typeface="Times New Roman" panose="02020603050405020304" pitchFamily="18" charset="0"/>
              <a:ea typeface="宋体" panose="02010600030101010101" pitchFamily="2" charset="-122"/>
            </a:endParaRPr>
          </a:p>
          <a:p>
            <a:pPr marL="0" indent="0">
              <a:lnSpc>
                <a:spcPct val="150000"/>
              </a:lnSpc>
              <a:buFont typeface="Verdana" panose="020B0604030504040204" pitchFamily="34" charset="0"/>
              <a:buNone/>
            </a:pPr>
            <a:r>
              <a:rPr lang="en-US" altLang="zh-CN" dirty="0">
                <a:solidFill>
                  <a:schemeClr val="tx1"/>
                </a:solidFill>
                <a:highlight>
                  <a:srgbClr val="00FFFF"/>
                </a:highlight>
                <a:latin typeface="Times New Roman" panose="02020603050405020304" pitchFamily="18" charset="0"/>
                <a:ea typeface="宋体" panose="02010600030101010101" pitchFamily="2" charset="-122"/>
              </a:rPr>
              <a:t>Dualistic worldview</a:t>
            </a:r>
            <a:r>
              <a:rPr lang="en-US" altLang="zh-CN" b="0" dirty="0">
                <a:solidFill>
                  <a:schemeClr val="tx1"/>
                </a:solidFill>
                <a:latin typeface="Times New Roman" panose="02020603050405020304" pitchFamily="18" charset="0"/>
                <a:ea typeface="宋体" panose="02010600030101010101" pitchFamily="2" charset="-122"/>
              </a:rPr>
              <a:t> refers to the ideas or perspectives people hold to </a:t>
            </a:r>
            <a:r>
              <a:rPr lang="en-US" altLang="zh-CN" b="0" dirty="0">
                <a:solidFill>
                  <a:schemeClr val="tx1"/>
                </a:solidFill>
                <a:highlight>
                  <a:srgbClr val="00FFFF"/>
                </a:highlight>
                <a:latin typeface="Times New Roman" panose="02020603050405020304" pitchFamily="18" charset="0"/>
                <a:ea typeface="宋体" panose="02010600030101010101" pitchFamily="2" charset="-122"/>
              </a:rPr>
              <a:t>divide the whole world into two opposing parts</a:t>
            </a:r>
            <a:r>
              <a:rPr lang="en-US" altLang="zh-CN" b="0" dirty="0">
                <a:solidFill>
                  <a:schemeClr val="tx1"/>
                </a:solidFill>
                <a:latin typeface="Times New Roman" panose="02020603050405020304" pitchFamily="18" charset="0"/>
                <a:ea typeface="宋体" panose="02010600030101010101" pitchFamily="2" charset="-122"/>
              </a:rPr>
              <a:t>: matter &amp; mind; subject &amp; object; Man &amp; God, etc.</a:t>
            </a:r>
            <a:endParaRPr lang="en-US" altLang="zh-CN"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Rectangle 2"/>
          <p:cNvSpPr>
            <a:spLocks noGrp="1"/>
          </p:cNvSpPr>
          <p:nvPr>
            <p:ph type="title"/>
          </p:nvPr>
        </p:nvSpPr>
        <p:spPr/>
        <p:txBody>
          <a:bodyPr vert="horz" wrap="square" lIns="91440" tIns="45720" rIns="91440" bIns="45720" anchor="ctr" anchorCtr="0"/>
          <a:lstStyle/>
          <a:p>
            <a:pPr>
              <a:lnSpc>
                <a:spcPct val="150000"/>
              </a:lnSpc>
            </a:pPr>
            <a:r>
              <a:rPr lang="en-US" altLang="zh-CN" sz="2800" dirty="0">
                <a:solidFill>
                  <a:srgbClr val="000000"/>
                </a:solidFill>
                <a:latin typeface="Times New Roman" panose="02020603050405020304" pitchFamily="18" charset="0"/>
                <a:ea typeface="宋体" panose="02010600030101010101" pitchFamily="2" charset="-122"/>
              </a:rPr>
              <a:t>Holistic vs. dualistic worldviews  (P.42)</a:t>
            </a:r>
            <a:endParaRPr lang="zh-CN" altLang="en-US" sz="2800" dirty="0">
              <a:solidFill>
                <a:srgbClr val="000000"/>
              </a:solidFill>
              <a:latin typeface="Times New Roman" panose="02020603050405020304" pitchFamily="18" charset="0"/>
              <a:ea typeface="宋体" panose="02010600030101010101" pitchFamily="2" charset="-122"/>
            </a:endParaRPr>
          </a:p>
        </p:txBody>
      </p:sp>
      <p:sp>
        <p:nvSpPr>
          <p:cNvPr id="312322" name="Rectangle 3"/>
          <p:cNvSpPr>
            <a:spLocks noGrp="1"/>
          </p:cNvSpPr>
          <p:nvPr>
            <p:ph idx="1"/>
          </p:nvPr>
        </p:nvSpPr>
        <p:spPr>
          <a:xfrm>
            <a:off x="501015" y="1143000"/>
            <a:ext cx="11284585" cy="5105400"/>
          </a:xfrm>
          <a:solidFill>
            <a:schemeClr val="bg1"/>
          </a:solidFill>
        </p:spPr>
        <p:txBody>
          <a:bodyPr vert="horz" wrap="square" lIns="91440" tIns="45720" rIns="91440" bIns="45720" anchor="t" anchorCtr="0"/>
          <a:lstStyle/>
          <a:p>
            <a:pPr marL="0" indent="0" algn="just">
              <a:buNone/>
            </a:pPr>
            <a:r>
              <a:rPr lang="en-US" altLang="zh-CN" b="0" dirty="0">
                <a:latin typeface="Times New Roman" panose="02020603050405020304" pitchFamily="18" charset="0"/>
                <a:ea typeface="宋体" panose="02010600030101010101" pitchFamily="2" charset="-122"/>
              </a:rPr>
              <a:t>2. Ancient Chinese </a:t>
            </a:r>
            <a:r>
              <a:rPr lang="en-US" altLang="zh-CN" b="0" u="sng" dirty="0">
                <a:latin typeface="Times New Roman" panose="02020603050405020304" pitchFamily="18" charset="0"/>
                <a:ea typeface="宋体" panose="02010600030101010101" pitchFamily="2" charset="-122"/>
              </a:rPr>
              <a:t>proposition—Tao, </a:t>
            </a:r>
            <a:r>
              <a:rPr lang="en-US" altLang="zh-CN" b="0" i="1" u="sng" dirty="0">
                <a:latin typeface="Times New Roman" panose="02020603050405020304" pitchFamily="18" charset="0"/>
                <a:ea typeface="宋体" panose="02010600030101010101" pitchFamily="2" charset="-122"/>
              </a:rPr>
              <a:t>Yin &amp; Yang, Book of Changes</a:t>
            </a:r>
            <a:endParaRPr lang="en-US" altLang="zh-CN" b="0" i="1" u="sng" dirty="0">
              <a:latin typeface="Times New Roman" panose="02020603050405020304" pitchFamily="18" charset="0"/>
              <a:ea typeface="宋体" panose="02010600030101010101" pitchFamily="2" charset="-122"/>
            </a:endParaRPr>
          </a:p>
          <a:p>
            <a:pPr marL="0" indent="0" algn="just">
              <a:buNone/>
            </a:pPr>
            <a:endParaRPr lang="en-US" altLang="zh-CN" b="0" i="1" dirty="0">
              <a:latin typeface="Times New Roman" panose="02020603050405020304" pitchFamily="18" charset="0"/>
              <a:ea typeface="宋体" panose="02010600030101010101" pitchFamily="2" charset="-122"/>
            </a:endParaRPr>
          </a:p>
          <a:p>
            <a:pPr marL="0" indent="0" algn="just">
              <a:buNone/>
            </a:pPr>
            <a:r>
              <a:rPr lang="en-US" altLang="zh-CN" b="0" i="1" dirty="0">
                <a:latin typeface="Times New Roman" panose="02020603050405020304" pitchFamily="18" charset="0"/>
                <a:ea typeface="宋体" panose="02010600030101010101" pitchFamily="2" charset="-122"/>
              </a:rPr>
              <a:t> Tao Te Ching</a:t>
            </a:r>
            <a:r>
              <a:rPr lang="en-US" altLang="zh-CN" b="0" dirty="0">
                <a:latin typeface="Times New Roman" panose="02020603050405020304" pitchFamily="18" charset="0"/>
                <a:ea typeface="宋体" panose="02010600030101010101" pitchFamily="2" charset="-122"/>
              </a:rPr>
              <a:t>– Tao gave birth to the one, the One gave birth successively to two things, three things, up to ten thousand.</a:t>
            </a:r>
            <a:endParaRPr lang="en-US" altLang="zh-CN" b="0" dirty="0">
              <a:latin typeface="Times New Roman" panose="02020603050405020304" pitchFamily="18" charset="0"/>
              <a:ea typeface="宋体" panose="02010600030101010101" pitchFamily="2" charset="-122"/>
            </a:endParaRPr>
          </a:p>
          <a:p>
            <a:pPr marL="0" indent="0" algn="just">
              <a:buNone/>
            </a:pPr>
            <a:r>
              <a:rPr lang="zh-CN" altLang="en-US" b="0" dirty="0">
                <a:highlight>
                  <a:srgbClr val="00FFFF"/>
                </a:highlight>
                <a:latin typeface="Times New Roman" panose="02020603050405020304" pitchFamily="18" charset="0"/>
                <a:ea typeface="宋体" panose="02010600030101010101" pitchFamily="2" charset="-122"/>
              </a:rPr>
              <a:t>道德经</a:t>
            </a:r>
            <a:r>
              <a:rPr lang="en-US" altLang="zh-CN" b="0" dirty="0">
                <a:highlight>
                  <a:srgbClr val="00FFFF"/>
                </a:highlight>
                <a:latin typeface="Times New Roman" panose="02020603050405020304" pitchFamily="18" charset="0"/>
                <a:ea typeface="宋体" panose="02010600030101010101" pitchFamily="2" charset="-122"/>
              </a:rPr>
              <a:t>---</a:t>
            </a:r>
            <a:r>
              <a:rPr lang="zh-CN" altLang="en-US" b="0" dirty="0">
                <a:highlight>
                  <a:srgbClr val="00FFFF"/>
                </a:highlight>
                <a:latin typeface="Times New Roman" panose="02020603050405020304" pitchFamily="18" charset="0"/>
                <a:ea typeface="宋体" panose="02010600030101010101" pitchFamily="2" charset="-122"/>
              </a:rPr>
              <a:t>道生一，一生二，二生三，三生万物</a:t>
            </a:r>
            <a:endParaRPr lang="en-US" altLang="zh-CN" b="0" dirty="0">
              <a:highlight>
                <a:srgbClr val="00FFFF"/>
              </a:highlight>
              <a:latin typeface="Times New Roman" panose="02020603050405020304" pitchFamily="18" charset="0"/>
              <a:ea typeface="宋体" panose="02010600030101010101" pitchFamily="2" charset="-122"/>
            </a:endParaRPr>
          </a:p>
          <a:p>
            <a:pPr marL="0" indent="0" algn="just">
              <a:buNone/>
            </a:pPr>
            <a:endParaRPr lang="en-US" altLang="zh-CN" b="0" dirty="0">
              <a:latin typeface="Times New Roman" panose="02020603050405020304" pitchFamily="18" charset="0"/>
              <a:ea typeface="宋体" panose="02010600030101010101" pitchFamily="2" charset="-122"/>
            </a:endParaRPr>
          </a:p>
          <a:p>
            <a:pPr marL="0" indent="0" algn="just">
              <a:buNone/>
            </a:pPr>
            <a:r>
              <a:rPr lang="en-US" altLang="zh-CN" b="0" dirty="0">
                <a:latin typeface="Times New Roman" panose="02020603050405020304" pitchFamily="18" charset="0"/>
                <a:ea typeface="宋体" panose="02010600030101010101" pitchFamily="2" charset="-122"/>
              </a:rPr>
              <a:t>Human beings co-exist with Heaven and the Earth;</a:t>
            </a:r>
            <a:endParaRPr lang="en-US" altLang="zh-CN" b="0" dirty="0">
              <a:latin typeface="Times New Roman" panose="02020603050405020304" pitchFamily="18" charset="0"/>
              <a:ea typeface="宋体" panose="02010600030101010101" pitchFamily="2" charset="-122"/>
            </a:endParaRPr>
          </a:p>
          <a:p>
            <a:pPr marL="0" indent="0" algn="just">
              <a:buNone/>
            </a:pPr>
            <a:r>
              <a:rPr lang="en-US" altLang="zh-CN" b="0" dirty="0">
                <a:latin typeface="Times New Roman" panose="02020603050405020304" pitchFamily="18" charset="0"/>
                <a:ea typeface="宋体" panose="02010600030101010101" pitchFamily="2" charset="-122"/>
              </a:rPr>
              <a:t>All the things are well integrated with Humanity.</a:t>
            </a:r>
            <a:endParaRPr lang="en-US" altLang="zh-CN" b="0" dirty="0">
              <a:latin typeface="Times New Roman" panose="02020603050405020304" pitchFamily="18" charset="0"/>
              <a:ea typeface="宋体" panose="02010600030101010101" pitchFamily="2" charset="-122"/>
            </a:endParaRPr>
          </a:p>
          <a:p>
            <a:pPr marL="0" indent="0" algn="just">
              <a:buNone/>
            </a:pPr>
            <a:r>
              <a:rPr lang="zh-CN" altLang="en-US" b="0" dirty="0">
                <a:highlight>
                  <a:srgbClr val="00FFFF"/>
                </a:highlight>
                <a:latin typeface="Times New Roman" panose="02020603050405020304" pitchFamily="18" charset="0"/>
                <a:ea typeface="宋体" panose="02010600030101010101" pitchFamily="2" charset="-122"/>
              </a:rPr>
              <a:t>天地与我并生；而万物与我为一</a:t>
            </a:r>
            <a:endParaRPr lang="en-US" altLang="zh-CN" b="0" dirty="0">
              <a:highlight>
                <a:srgbClr val="00FFFF"/>
              </a:highlight>
              <a:latin typeface="Times New Roman" panose="02020603050405020304" pitchFamily="18" charset="0"/>
              <a:ea typeface="宋体" panose="02010600030101010101" pitchFamily="2" charset="-122"/>
            </a:endParaRPr>
          </a:p>
          <a:p>
            <a:pPr marL="0" indent="0" algn="just">
              <a:buNone/>
            </a:pPr>
            <a:endParaRPr lang="en-US" altLang="zh-CN" b="0" i="1" dirty="0">
              <a:highlight>
                <a:srgbClr val="00FFFF"/>
              </a:highlight>
              <a:latin typeface="Times New Roman" panose="02020603050405020304" pitchFamily="18" charset="0"/>
              <a:ea typeface="宋体" panose="02010600030101010101" pitchFamily="2" charset="-122"/>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Rectangle 2"/>
          <p:cNvSpPr>
            <a:spLocks noGrp="1"/>
          </p:cNvSpPr>
          <p:nvPr>
            <p:ph type="title"/>
          </p:nvPr>
        </p:nvSpPr>
        <p:spPr/>
        <p:txBody>
          <a:bodyPr vert="horz" wrap="square" lIns="91440" tIns="45720" rIns="91440" bIns="45720" anchor="ctr" anchorCtr="0"/>
          <a:lstStyle/>
          <a:p>
            <a:r>
              <a:rPr lang="en-US" altLang="zh-CN" dirty="0">
                <a:solidFill>
                  <a:srgbClr val="000000"/>
                </a:solidFill>
                <a:latin typeface="Times New Roman" panose="02020603050405020304" pitchFamily="18" charset="0"/>
                <a:ea typeface="宋体" panose="02010600030101010101" pitchFamily="2" charset="-122"/>
              </a:rPr>
              <a:t>Holistic vs. dualistic worldviews  (P.42)</a:t>
            </a:r>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56323" name="Rectangle 3"/>
          <p:cNvSpPr>
            <a:spLocks noGrp="1" noChangeArrowheads="1"/>
          </p:cNvSpPr>
          <p:nvPr>
            <p:ph idx="1"/>
          </p:nvPr>
        </p:nvSpPr>
        <p:spPr>
          <a:xfrm>
            <a:off x="724535" y="1143000"/>
            <a:ext cx="9638665" cy="5599430"/>
          </a:xfrm>
          <a:solidFill>
            <a:schemeClr val="bg1"/>
          </a:solidFill>
        </p:spPr>
        <p:txBody>
          <a:bodyPr vert="horz" wrap="square" lIns="91440" tIns="45720" rIns="91440" bIns="45720" numCol="1" anchor="t" anchorCtr="0" compatLnSpc="1"/>
          <a:lstStyle/>
          <a:p>
            <a:pPr marL="342900" marR="0" lvl="0" indent="-342900" algn="just"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Char char="v"/>
              <a:defRPr/>
            </a:pP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 </a:t>
            </a:r>
            <a:r>
              <a:rPr kumimoji="0" lang="en-US" altLang="zh-CN" sz="28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Ancient Greek </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—Universe is divided into two opposites and there is a clear-cut demarcation between the two: </a:t>
            </a:r>
            <a:r>
              <a:rPr kumimoji="0" lang="en-US" altLang="zh-CN" sz="2800" b="0" i="0" u="sng" strike="noStrike" kern="0" cap="none" spc="0" normalizeH="0" baseline="0" noProof="0" dirty="0">
                <a:ln>
                  <a:noFill/>
                </a:ln>
                <a:solidFill>
                  <a:srgbClr val="000000"/>
                </a:solidFill>
                <a:effectLst/>
                <a:highlight>
                  <a:srgbClr val="00FFFF"/>
                </a:highlight>
                <a:uLnTx/>
                <a:uFillTx/>
                <a:latin typeface="Times New Roman" panose="02020603050405020304" pitchFamily="18" charset="0"/>
                <a:ea typeface="宋体" panose="02010600030101010101" pitchFamily="2" charset="-122"/>
                <a:cs typeface="Times New Roman" panose="02020603050405020304" pitchFamily="18" charset="0"/>
              </a:rPr>
              <a:t>man and nature</a:t>
            </a:r>
            <a:r>
              <a:rPr kumimoji="0" lang="en-US" altLang="zh-CN" sz="2800" b="0" i="0" u="sng"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800" b="0" i="0" u="sng" strike="noStrike" kern="0" cap="none" spc="0" normalizeH="0" baseline="0" noProof="0" dirty="0">
                <a:ln>
                  <a:noFill/>
                </a:ln>
                <a:solidFill>
                  <a:srgbClr val="000000"/>
                </a:solidFill>
                <a:effectLst/>
                <a:highlight>
                  <a:srgbClr val="00FFFF"/>
                </a:highlight>
                <a:uLnTx/>
                <a:uFillTx/>
                <a:latin typeface="Times New Roman" panose="02020603050405020304" pitchFamily="18" charset="0"/>
                <a:ea typeface="宋体" panose="02010600030101010101" pitchFamily="2" charset="-122"/>
                <a:cs typeface="Times New Roman" panose="02020603050405020304" pitchFamily="18" charset="0"/>
              </a:rPr>
              <a:t>subject and object</a:t>
            </a:r>
            <a:r>
              <a:rPr kumimoji="0" lang="en-US" altLang="zh-CN" sz="2800" b="0" i="0" u="sng"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800" b="0" i="0" u="sng" strike="noStrike" kern="0" cap="none" spc="0" normalizeH="0" baseline="0" noProof="0" dirty="0">
                <a:ln>
                  <a:noFill/>
                </a:ln>
                <a:solidFill>
                  <a:srgbClr val="000000"/>
                </a:solidFill>
                <a:effectLst/>
                <a:highlight>
                  <a:srgbClr val="00FFFF"/>
                </a:highlight>
                <a:uLnTx/>
                <a:uFillTx/>
                <a:latin typeface="Times New Roman" panose="02020603050405020304" pitchFamily="18" charset="0"/>
                <a:ea typeface="宋体" panose="02010600030101010101" pitchFamily="2" charset="-122"/>
                <a:cs typeface="Times New Roman" panose="02020603050405020304" pitchFamily="18" charset="0"/>
              </a:rPr>
              <a:t>mind and matter</a:t>
            </a:r>
            <a:r>
              <a:rPr kumimoji="0" lang="en-US" altLang="zh-CN" sz="2800" b="0" i="0" u="sng"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800" b="0" i="0" u="sng" strike="noStrike" kern="0" cap="none" spc="0" normalizeH="0" baseline="0" noProof="0" dirty="0">
                <a:ln>
                  <a:noFill/>
                </a:ln>
                <a:solidFill>
                  <a:srgbClr val="000000"/>
                </a:solidFill>
                <a:effectLst/>
                <a:highlight>
                  <a:srgbClr val="00FFFF"/>
                </a:highlight>
                <a:uLnTx/>
                <a:uFillTx/>
                <a:latin typeface="Times New Roman" panose="02020603050405020304" pitchFamily="18" charset="0"/>
                <a:ea typeface="宋体" panose="02010600030101010101" pitchFamily="2" charset="-122"/>
                <a:cs typeface="Times New Roman" panose="02020603050405020304" pitchFamily="18" charset="0"/>
              </a:rPr>
              <a:t>the divine and the secular</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800" b="0" i="0" u="none" strike="noStrike" kern="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diːmɑ</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ː'</a:t>
            </a:r>
            <a:r>
              <a:rPr kumimoji="0" lang="en-US" altLang="zh-CN" sz="2800" b="0" i="0" u="none" strike="noStrike" kern="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keɪʃ</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(ə)n] </a:t>
            </a:r>
            <a:endPar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Char char="v"/>
              <a:defRPr/>
            </a:pPr>
            <a:r>
              <a:rPr kumimoji="0" lang="en-US" altLang="zh-CN" sz="2800" b="0"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Christianity</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explains this God creates Man and Man sins against God. The theme of Bible is redemption of humanity is developed. [ˌkrɪstiˈænəti] </a:t>
            </a:r>
            <a:endPar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rtl="0" eaLnBrk="0" fontAlgn="base" latinLnBrk="0" hangingPunct="0">
              <a:lnSpc>
                <a:spcPct val="150000"/>
              </a:lnSpc>
              <a:spcBef>
                <a:spcPct val="20000"/>
              </a:spcBef>
              <a:spcAft>
                <a:spcPct val="0"/>
              </a:spcAft>
              <a:buClr>
                <a:schemeClr val="tx1"/>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There exists a </a:t>
            </a:r>
            <a:r>
              <a:rPr kumimoji="0" lang="en-US" altLang="zh-CN" sz="2800" b="0" i="0" u="sng"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clear division </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between </a:t>
            </a:r>
            <a:r>
              <a:rPr kumimoji="0" lang="en-US" altLang="zh-CN" sz="2800" b="0" i="0" u="sng" strike="noStrike" kern="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God and Man</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Rectangle 2"/>
          <p:cNvSpPr>
            <a:spLocks noGrp="1"/>
          </p:cNvSpPr>
          <p:nvPr>
            <p:ph type="title" idx="4294967295"/>
          </p:nvPr>
        </p:nvSpPr>
        <p:spPr>
          <a:xfrm>
            <a:off x="2208213" y="620713"/>
            <a:ext cx="7696200" cy="701675"/>
          </a:xfrm>
        </p:spPr>
        <p:txBody>
          <a:bodyPr vert="horz" wrap="square" lIns="91440" tIns="45720" rIns="91440" bIns="45720" anchor="ctr" anchorCtr="0"/>
          <a:lstStyle/>
          <a:p>
            <a:r>
              <a:rPr lang="en-US" altLang="zh-CN" sz="3200" dirty="0">
                <a:solidFill>
                  <a:schemeClr val="tx1"/>
                </a:solidFill>
                <a:latin typeface="Times New Roman" panose="02020603050405020304" pitchFamily="18" charset="0"/>
                <a:ea typeface="宋体" panose="02010600030101010101" pitchFamily="2" charset="-122"/>
              </a:rPr>
              <a:t>IV. Instruments comparing cultural values</a:t>
            </a:r>
            <a:endParaRPr lang="en-US" altLang="zh-CN" sz="3200" dirty="0">
              <a:solidFill>
                <a:schemeClr val="tx1"/>
              </a:solidFill>
              <a:latin typeface="Times New Roman" panose="02020603050405020304" pitchFamily="18" charset="0"/>
              <a:ea typeface="宋体" panose="02010600030101010101" pitchFamily="2" charset="-122"/>
            </a:endParaRPr>
          </a:p>
        </p:txBody>
      </p:sp>
      <p:sp>
        <p:nvSpPr>
          <p:cNvPr id="27651" name="Rectangle 3"/>
          <p:cNvSpPr>
            <a:spLocks noGrp="1"/>
          </p:cNvSpPr>
          <p:nvPr>
            <p:ph type="body" idx="4294967295"/>
          </p:nvPr>
        </p:nvSpPr>
        <p:spPr>
          <a:xfrm>
            <a:off x="1749425" y="1989138"/>
            <a:ext cx="8229600" cy="4237037"/>
          </a:xfrm>
        </p:spPr>
        <p:txBody>
          <a:bodyPr vert="horz" wrap="square" lIns="91440" tIns="45720" rIns="91440" bIns="45720" anchor="t" anchorCtr="0"/>
          <a:lstStyle/>
          <a:p>
            <a:r>
              <a:rPr lang="en-US" altLang="zh-CN" sz="2600" dirty="0">
                <a:solidFill>
                  <a:schemeClr val="tx1"/>
                </a:solidFill>
                <a:latin typeface="Times New Roman" panose="02020603050405020304" pitchFamily="18" charset="0"/>
                <a:ea typeface="宋体" panose="02010600030101010101" pitchFamily="2" charset="-122"/>
              </a:rPr>
              <a:t>Kluchhohn’s value orientations</a:t>
            </a:r>
            <a:endParaRPr lang="en-US" altLang="zh-CN" sz="2600" dirty="0">
              <a:solidFill>
                <a:schemeClr val="tx1"/>
              </a:solidFill>
              <a:latin typeface="Times New Roman" panose="02020603050405020304" pitchFamily="18" charset="0"/>
              <a:ea typeface="宋体" panose="02010600030101010101" pitchFamily="2" charset="-122"/>
            </a:endParaRPr>
          </a:p>
          <a:p>
            <a:pPr lvl="1"/>
            <a:r>
              <a:rPr lang="zh-CN" altLang="en-US" b="1" dirty="0">
                <a:solidFill>
                  <a:schemeClr val="tx1"/>
                </a:solidFill>
                <a:latin typeface="Times New Roman" panose="02020603050405020304" pitchFamily="18" charset="0"/>
                <a:ea typeface="宋体" panose="02010600030101010101" pitchFamily="2" charset="-122"/>
              </a:rPr>
              <a:t>克拉克洪与斯乔贝克的</a:t>
            </a:r>
            <a:r>
              <a:rPr lang="zh-CN" altLang="en-US" b="1" dirty="0">
                <a:solidFill>
                  <a:srgbClr val="FF0000"/>
                </a:solidFill>
                <a:latin typeface="Times New Roman" panose="02020603050405020304" pitchFamily="18" charset="0"/>
                <a:ea typeface="宋体" panose="02010600030101010101" pitchFamily="2" charset="-122"/>
              </a:rPr>
              <a:t>价值取向理论</a:t>
            </a:r>
            <a:r>
              <a:rPr lang="zh-CN" altLang="en-US" b="1" dirty="0">
                <a:solidFill>
                  <a:schemeClr val="tx1"/>
                </a:solidFill>
                <a:latin typeface="Times New Roman" panose="02020603050405020304" pitchFamily="18" charset="0"/>
                <a:ea typeface="宋体" panose="02010600030101010101" pitchFamily="2" charset="-122"/>
              </a:rPr>
              <a:t>（</a:t>
            </a:r>
            <a:r>
              <a:rPr lang="en-US" altLang="zh-CN" b="1" dirty="0">
                <a:solidFill>
                  <a:schemeClr val="tx1"/>
                </a:solidFill>
                <a:latin typeface="Times New Roman" panose="02020603050405020304" pitchFamily="18" charset="0"/>
                <a:ea typeface="宋体" panose="02010600030101010101" pitchFamily="2" charset="-122"/>
              </a:rPr>
              <a:t>1961</a:t>
            </a:r>
            <a:r>
              <a:rPr lang="zh-CN" altLang="en-US" b="1" dirty="0">
                <a:solidFill>
                  <a:schemeClr val="tx1"/>
                </a:solidFill>
                <a:latin typeface="Times New Roman" panose="02020603050405020304" pitchFamily="18" charset="0"/>
                <a:ea typeface="宋体" panose="02010600030101010101" pitchFamily="2" charset="-122"/>
              </a:rPr>
              <a:t>）</a:t>
            </a:r>
            <a:endParaRPr lang="zh-CN" altLang="en-US" b="1" dirty="0">
              <a:solidFill>
                <a:schemeClr val="tx1"/>
              </a:solidFill>
              <a:latin typeface="Times New Roman" panose="02020603050405020304" pitchFamily="18" charset="0"/>
              <a:ea typeface="宋体" panose="02010600030101010101" pitchFamily="2" charset="-122"/>
            </a:endParaRPr>
          </a:p>
          <a:p>
            <a:endParaRPr lang="zh-CN" altLang="en-US" sz="2600" dirty="0">
              <a:solidFill>
                <a:schemeClr val="tx1"/>
              </a:solidFill>
              <a:latin typeface="Times New Roman" panose="02020603050405020304" pitchFamily="18" charset="0"/>
              <a:ea typeface="宋体" panose="02010600030101010101" pitchFamily="2" charset="-122"/>
            </a:endParaRPr>
          </a:p>
          <a:p>
            <a:r>
              <a:rPr lang="en-US" altLang="zh-CN" sz="2600" dirty="0">
                <a:solidFill>
                  <a:schemeClr val="tx1"/>
                </a:solidFill>
                <a:latin typeface="Times New Roman" panose="02020603050405020304" pitchFamily="18" charset="0"/>
                <a:ea typeface="宋体" panose="02010600030101010101" pitchFamily="2" charset="-122"/>
              </a:rPr>
              <a:t>Hofstede’s value dimensions  </a:t>
            </a:r>
            <a:endParaRPr lang="en-US" altLang="zh-CN" sz="2600" dirty="0">
              <a:solidFill>
                <a:schemeClr val="tx1"/>
              </a:solidFill>
              <a:latin typeface="Times New Roman" panose="02020603050405020304" pitchFamily="18" charset="0"/>
              <a:ea typeface="宋体" panose="02010600030101010101" pitchFamily="2" charset="-122"/>
            </a:endParaRPr>
          </a:p>
          <a:p>
            <a:pPr lvl="1"/>
            <a:r>
              <a:rPr lang="zh-CN" altLang="en-US" b="1" dirty="0">
                <a:solidFill>
                  <a:schemeClr val="tx1"/>
                </a:solidFill>
                <a:latin typeface="Times New Roman" panose="02020603050405020304" pitchFamily="18" charset="0"/>
                <a:ea typeface="宋体" panose="02010600030101010101" pitchFamily="2" charset="-122"/>
              </a:rPr>
              <a:t>霍夫斯泰德的</a:t>
            </a:r>
            <a:r>
              <a:rPr lang="zh-CN" altLang="en-US" b="1" dirty="0">
                <a:solidFill>
                  <a:srgbClr val="FF0000"/>
                </a:solidFill>
                <a:latin typeface="Times New Roman" panose="02020603050405020304" pitchFamily="18" charset="0"/>
                <a:ea typeface="宋体" panose="02010600030101010101" pitchFamily="2" charset="-122"/>
              </a:rPr>
              <a:t>价值维度理论</a:t>
            </a:r>
            <a:r>
              <a:rPr lang="zh-CN" altLang="en-US" b="1" dirty="0">
                <a:solidFill>
                  <a:schemeClr val="tx1"/>
                </a:solidFill>
                <a:latin typeface="Times New Roman" panose="02020603050405020304" pitchFamily="18" charset="0"/>
                <a:ea typeface="宋体" panose="02010600030101010101" pitchFamily="2" charset="-122"/>
              </a:rPr>
              <a:t>（</a:t>
            </a:r>
            <a:r>
              <a:rPr lang="en-US" altLang="zh-CN" b="1" dirty="0">
                <a:solidFill>
                  <a:schemeClr val="tx1"/>
                </a:solidFill>
                <a:latin typeface="Times New Roman" panose="02020603050405020304" pitchFamily="18" charset="0"/>
                <a:ea typeface="宋体" panose="02010600030101010101" pitchFamily="2" charset="-122"/>
              </a:rPr>
              <a:t>1980</a:t>
            </a:r>
            <a:r>
              <a:rPr lang="zh-CN" altLang="en-US" b="1" dirty="0">
                <a:solidFill>
                  <a:schemeClr val="tx1"/>
                </a:solidFill>
                <a:latin typeface="Times New Roman" panose="02020603050405020304" pitchFamily="18" charset="0"/>
                <a:ea typeface="宋体" panose="02010600030101010101" pitchFamily="2" charset="-122"/>
              </a:rPr>
              <a:t>，</a:t>
            </a:r>
            <a:r>
              <a:rPr lang="en-US" altLang="zh-CN" b="1" dirty="0">
                <a:solidFill>
                  <a:schemeClr val="tx1"/>
                </a:solidFill>
                <a:latin typeface="Times New Roman" panose="02020603050405020304" pitchFamily="18" charset="0"/>
                <a:ea typeface="宋体" panose="02010600030101010101" pitchFamily="2" charset="-122"/>
              </a:rPr>
              <a:t>1991</a:t>
            </a:r>
            <a:r>
              <a:rPr lang="zh-CN" altLang="en-US" b="1" dirty="0">
                <a:solidFill>
                  <a:schemeClr val="tx1"/>
                </a:solidFill>
                <a:latin typeface="Times New Roman" panose="02020603050405020304" pitchFamily="18" charset="0"/>
                <a:ea typeface="宋体" panose="02010600030101010101" pitchFamily="2" charset="-122"/>
              </a:rPr>
              <a:t>）</a:t>
            </a:r>
            <a:endParaRPr lang="zh-CN" altLang="en-US" b="1"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wipe(left)">
                                      <p:cBhvr>
                                        <p:cTn id="7" dur="500"/>
                                        <p:tgtEl>
                                          <p:spTgt spid="27651">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7651">
                                            <p:txEl>
                                              <p:pRg st="1" end="1"/>
                                            </p:txEl>
                                          </p:spTgt>
                                        </p:tgtEl>
                                        <p:attrNameLst>
                                          <p:attrName>style.visibility</p:attrName>
                                        </p:attrNameLst>
                                      </p:cBhvr>
                                      <p:to>
                                        <p:strVal val="visible"/>
                                      </p:to>
                                    </p:set>
                                    <p:animEffect transition="in" filter="wipe(left)">
                                      <p:cBhvr>
                                        <p:cTn id="10" dur="500"/>
                                        <p:tgtEl>
                                          <p:spTgt spid="2765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animEffect transition="in" filter="wipe(left)">
                                      <p:cBhvr>
                                        <p:cTn id="15" dur="500"/>
                                        <p:tgtEl>
                                          <p:spTgt spid="27651">
                                            <p:txEl>
                                              <p:pRg st="3" end="3"/>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7651">
                                            <p:txEl>
                                              <p:pRg st="4" end="4"/>
                                            </p:txEl>
                                          </p:spTgt>
                                        </p:tgtEl>
                                        <p:attrNameLst>
                                          <p:attrName>style.visibility</p:attrName>
                                        </p:attrNameLst>
                                      </p:cBhvr>
                                      <p:to>
                                        <p:strVal val="visible"/>
                                      </p:to>
                                    </p:set>
                                    <p:animEffect transition="in" filter="wipe(left)">
                                      <p:cBhvr>
                                        <p:cTn id="18" dur="500"/>
                                        <p:tgtEl>
                                          <p:spTgt spid="276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Rectangle 2"/>
          <p:cNvSpPr>
            <a:spLocks noGrp="1"/>
          </p:cNvSpPr>
          <p:nvPr>
            <p:ph type="title" idx="4294967295"/>
          </p:nvPr>
        </p:nvSpPr>
        <p:spPr>
          <a:xfrm>
            <a:off x="2474913" y="44450"/>
            <a:ext cx="8229600" cy="1139825"/>
          </a:xfrm>
        </p:spPr>
        <p:txBody>
          <a:bodyPr vert="horz" wrap="square" lIns="91440" tIns="45720" rIns="91440" bIns="45720" anchor="ctr" anchorCtr="0"/>
          <a:lstStyle/>
          <a:p>
            <a:r>
              <a:rPr lang="zh-CN" altLang="en-US" sz="2800" dirty="0">
                <a:solidFill>
                  <a:srgbClr val="FF0000"/>
                </a:solidFill>
                <a:latin typeface="宋体" panose="02010600030101010101" pitchFamily="2" charset="-122"/>
                <a:ea typeface="宋体" panose="02010600030101010101" pitchFamily="2" charset="-122"/>
              </a:rPr>
              <a:t>克拉克洪与斯乔贝克的理论</a:t>
            </a:r>
            <a:endParaRPr lang="zh-CN" altLang="en-US" sz="2800" dirty="0">
              <a:solidFill>
                <a:srgbClr val="FF0000"/>
              </a:solidFill>
              <a:latin typeface="宋体" panose="02010600030101010101" pitchFamily="2" charset="-122"/>
              <a:ea typeface="宋体" panose="02010600030101010101" pitchFamily="2" charset="-122"/>
            </a:endParaRPr>
          </a:p>
        </p:txBody>
      </p:sp>
      <p:sp>
        <p:nvSpPr>
          <p:cNvPr id="336898" name="Rectangle 3"/>
          <p:cNvSpPr>
            <a:spLocks noGrp="1"/>
          </p:cNvSpPr>
          <p:nvPr>
            <p:ph type="body" sz="half" idx="4294967295"/>
          </p:nvPr>
        </p:nvSpPr>
        <p:spPr>
          <a:xfrm>
            <a:off x="2603500" y="1052513"/>
            <a:ext cx="8064500" cy="5113337"/>
          </a:xfrm>
        </p:spPr>
        <p:txBody>
          <a:bodyPr vert="horz" wrap="square" lIns="91440" tIns="45720" rIns="91440" bIns="45720" anchor="t" anchorCtr="0"/>
          <a:lstStyle>
            <a:lvl1pPr lvl="0">
              <a:buClr>
                <a:schemeClr val="tx1"/>
              </a:buClr>
              <a:buSzTx/>
              <a:buFont typeface="Wingdings" panose="05000000000000000000" pitchFamily="2" charset="2"/>
              <a:defRPr sz="2800"/>
            </a:lvl1pPr>
            <a:lvl2pPr lvl="1">
              <a:buClr>
                <a:schemeClr val="tx2"/>
              </a:buClr>
              <a:buSzTx/>
              <a:buFont typeface="Wingdings" panose="05000000000000000000" pitchFamily="2" charset="2"/>
              <a:defRPr sz="2400"/>
            </a:lvl2pPr>
            <a:lvl3pPr lvl="2">
              <a:buClr>
                <a:schemeClr val="hlink"/>
              </a:buClr>
              <a:buSzTx/>
              <a:buFont typeface="Wingdings" panose="05000000000000000000" pitchFamily="2" charset="2"/>
              <a:defRPr sz="2000"/>
            </a:lvl3pPr>
            <a:lvl4pPr lvl="3">
              <a:buClrTx/>
              <a:buSzTx/>
              <a:buFont typeface="Wingdings" panose="05000000000000000000" pitchFamily="2" charset="2"/>
              <a:defRPr sz="1800"/>
            </a:lvl4pPr>
            <a:lvl5pPr lvl="4">
              <a:buClrTx/>
              <a:buSzTx/>
              <a:buFont typeface="Wingdings" panose="05000000000000000000" pitchFamily="2" charset="2"/>
              <a:defRPr sz="1800"/>
            </a:lvl5pPr>
          </a:lstStyle>
          <a:p>
            <a:pPr marL="514350" lvl="0" indent="-514350">
              <a:lnSpc>
                <a:spcPct val="90000"/>
              </a:lnSpc>
              <a:buSzTx/>
              <a:buFont typeface="Arial" panose="020B0604020202020204" pitchFamily="34" charset="0"/>
              <a:buAutoNum type="circleNumDbPlain"/>
            </a:pPr>
            <a:r>
              <a:rPr lang="en-US" altLang="zh-CN" sz="2800" dirty="0">
                <a:solidFill>
                  <a:schemeClr val="tx1"/>
                </a:solidFill>
                <a:highlight>
                  <a:srgbClr val="FFFF00"/>
                </a:highlight>
                <a:latin typeface="Times New Roman" panose="02020603050405020304" pitchFamily="18" charset="0"/>
                <a:ea typeface="宋体" panose="02010600030101010101" pitchFamily="2" charset="-122"/>
              </a:rPr>
              <a:t>Human nature orientation</a:t>
            </a:r>
            <a:endParaRPr lang="en-US" altLang="zh-CN" sz="2800" dirty="0">
              <a:solidFill>
                <a:schemeClr val="tx1"/>
              </a:solidFill>
              <a:latin typeface="Times New Roman" panose="02020603050405020304" pitchFamily="18" charset="0"/>
              <a:ea typeface="宋体" panose="02010600030101010101" pitchFamily="2" charset="-122"/>
            </a:endParaRPr>
          </a:p>
          <a:p>
            <a:pPr marL="514350" lvl="0" indent="-514350">
              <a:lnSpc>
                <a:spcPct val="90000"/>
              </a:lnSpc>
              <a:buSzTx/>
              <a:buFont typeface="Arial" panose="020B0604020202020204" pitchFamily="34" charset="0"/>
              <a:buAutoNum type="circleNumDbPlain"/>
            </a:pPr>
            <a:endParaRPr lang="en-US" altLang="zh-CN" sz="2800" dirty="0">
              <a:solidFill>
                <a:srgbClr val="FF0000"/>
              </a:solidFill>
              <a:latin typeface="Times New Roman" panose="02020603050405020304" pitchFamily="18" charset="0"/>
              <a:ea typeface="宋体" panose="02010600030101010101" pitchFamily="2" charset="-122"/>
            </a:endParaRPr>
          </a:p>
          <a:p>
            <a:pPr marL="514350" lvl="0" indent="-514350">
              <a:lnSpc>
                <a:spcPct val="90000"/>
              </a:lnSpc>
              <a:buSzTx/>
              <a:buFont typeface="Arial" panose="020B0604020202020204" pitchFamily="34" charset="0"/>
              <a:buAutoNum type="circleNumDbPlain"/>
            </a:pPr>
            <a:r>
              <a:rPr lang="en-US" altLang="zh-CN" sz="2800" dirty="0">
                <a:solidFill>
                  <a:schemeClr val="tx1"/>
                </a:solidFill>
                <a:latin typeface="Times New Roman" panose="02020603050405020304" pitchFamily="18" charset="0"/>
                <a:ea typeface="宋体" panose="02010600030101010101" pitchFamily="2" charset="-122"/>
              </a:rPr>
              <a:t>Man-nature orientation</a:t>
            </a:r>
            <a:endParaRPr lang="en-US" altLang="zh-CN" sz="2800" dirty="0">
              <a:solidFill>
                <a:schemeClr val="tx1"/>
              </a:solidFill>
              <a:latin typeface="Times New Roman" panose="02020603050405020304" pitchFamily="18" charset="0"/>
              <a:ea typeface="宋体" panose="02010600030101010101" pitchFamily="2" charset="-122"/>
            </a:endParaRPr>
          </a:p>
          <a:p>
            <a:pPr marL="514350" lvl="0" indent="-514350">
              <a:lnSpc>
                <a:spcPct val="90000"/>
              </a:lnSpc>
              <a:buSzTx/>
              <a:buFont typeface="Arial" panose="020B0604020202020204" pitchFamily="34" charset="0"/>
              <a:buAutoNum type="circleNumDbPlain"/>
            </a:pPr>
            <a:endParaRPr lang="en-US" altLang="zh-CN" sz="2800" dirty="0">
              <a:solidFill>
                <a:schemeClr val="tx1"/>
              </a:solidFill>
              <a:latin typeface="Times New Roman" panose="02020603050405020304" pitchFamily="18" charset="0"/>
              <a:ea typeface="宋体" panose="02010600030101010101" pitchFamily="2" charset="-122"/>
            </a:endParaRPr>
          </a:p>
          <a:p>
            <a:pPr marL="514350" lvl="0" indent="-514350">
              <a:lnSpc>
                <a:spcPct val="90000"/>
              </a:lnSpc>
              <a:buSzTx/>
              <a:buFont typeface="Arial" panose="020B0604020202020204" pitchFamily="34" charset="0"/>
              <a:buAutoNum type="circleNumDbPlain"/>
            </a:pPr>
            <a:r>
              <a:rPr lang="en-US" altLang="zh-CN" sz="2800" dirty="0">
                <a:solidFill>
                  <a:schemeClr val="tx1"/>
                </a:solidFill>
                <a:latin typeface="Times New Roman" panose="02020603050405020304" pitchFamily="18" charset="0"/>
                <a:ea typeface="宋体" panose="02010600030101010101" pitchFamily="2" charset="-122"/>
              </a:rPr>
              <a:t>Time orientation</a:t>
            </a:r>
            <a:endParaRPr lang="en-US" altLang="zh-CN" sz="2800" dirty="0">
              <a:solidFill>
                <a:schemeClr val="tx1"/>
              </a:solidFill>
              <a:latin typeface="Times New Roman" panose="02020603050405020304" pitchFamily="18" charset="0"/>
              <a:ea typeface="宋体" panose="02010600030101010101" pitchFamily="2" charset="-122"/>
            </a:endParaRPr>
          </a:p>
          <a:p>
            <a:pPr marL="971550" lvl="1" indent="-514350">
              <a:lnSpc>
                <a:spcPct val="90000"/>
              </a:lnSpc>
              <a:buClr>
                <a:schemeClr val="tx1"/>
              </a:buClr>
              <a:buSzTx/>
              <a:buFont typeface="Arial" panose="020B0604020202020204" pitchFamily="34" charset="0"/>
              <a:buAutoNum type="circleNumDbPlain"/>
            </a:pPr>
            <a:endParaRPr lang="en-US" altLang="zh-CN" sz="2800" dirty="0">
              <a:solidFill>
                <a:srgbClr val="FF0000"/>
              </a:solidFill>
              <a:latin typeface="Times New Roman" panose="02020603050405020304" pitchFamily="18" charset="0"/>
              <a:ea typeface="宋体" panose="02010600030101010101" pitchFamily="2" charset="-122"/>
            </a:endParaRPr>
          </a:p>
          <a:p>
            <a:pPr marL="514350" lvl="0" indent="-514350">
              <a:lnSpc>
                <a:spcPct val="90000"/>
              </a:lnSpc>
              <a:buSzTx/>
              <a:buFont typeface="Arial" panose="020B0604020202020204" pitchFamily="34" charset="0"/>
              <a:buAutoNum type="circleNumDbPlain"/>
            </a:pPr>
            <a:r>
              <a:rPr lang="en-US" altLang="zh-CN" sz="2800" dirty="0">
                <a:solidFill>
                  <a:schemeClr val="tx1"/>
                </a:solidFill>
                <a:latin typeface="Times New Roman" panose="02020603050405020304" pitchFamily="18" charset="0"/>
                <a:ea typeface="宋体" panose="02010600030101010101" pitchFamily="2" charset="-122"/>
              </a:rPr>
              <a:t>Activity orientation</a:t>
            </a:r>
            <a:endParaRPr lang="en-US" altLang="zh-CN" sz="2800" dirty="0">
              <a:solidFill>
                <a:schemeClr val="tx1"/>
              </a:solidFill>
              <a:latin typeface="Times New Roman" panose="02020603050405020304" pitchFamily="18" charset="0"/>
              <a:ea typeface="宋体" panose="02010600030101010101" pitchFamily="2" charset="-122"/>
            </a:endParaRPr>
          </a:p>
          <a:p>
            <a:pPr marL="514350" lvl="0" indent="-514350">
              <a:lnSpc>
                <a:spcPct val="90000"/>
              </a:lnSpc>
              <a:buSzTx/>
              <a:buFont typeface="Arial" panose="020B0604020202020204" pitchFamily="34" charset="0"/>
              <a:buAutoNum type="circleNumDbPlain"/>
            </a:pPr>
            <a:endParaRPr lang="en-US" altLang="zh-CN" sz="2800" dirty="0">
              <a:solidFill>
                <a:srgbClr val="FF0000"/>
              </a:solidFill>
              <a:latin typeface="Times New Roman" panose="02020603050405020304" pitchFamily="18" charset="0"/>
              <a:ea typeface="宋体" panose="02010600030101010101" pitchFamily="2" charset="-122"/>
            </a:endParaRPr>
          </a:p>
          <a:p>
            <a:pPr marL="514350" lvl="0" indent="-514350">
              <a:lnSpc>
                <a:spcPct val="90000"/>
              </a:lnSpc>
              <a:buSzTx/>
              <a:buFont typeface="Arial" panose="020B0604020202020204" pitchFamily="34" charset="0"/>
              <a:buAutoNum type="circleNumDbPlain"/>
            </a:pPr>
            <a:r>
              <a:rPr lang="en-US" altLang="zh-CN" sz="2800" dirty="0">
                <a:solidFill>
                  <a:schemeClr val="tx1"/>
                </a:solidFill>
                <a:latin typeface="Times New Roman" panose="02020603050405020304" pitchFamily="18" charset="0"/>
                <a:ea typeface="宋体" panose="02010600030101010101" pitchFamily="2" charset="-122"/>
              </a:rPr>
              <a:t>Social orientation</a:t>
            </a:r>
            <a:endParaRPr lang="en-US" altLang="zh-CN" sz="2800" dirty="0">
              <a:solidFill>
                <a:schemeClr val="tx1"/>
              </a:solidFill>
              <a:latin typeface="Times New Roman" panose="02020603050405020304" pitchFamily="18" charset="0"/>
              <a:ea typeface="宋体" panose="02010600030101010101" pitchFamily="2" charset="-122"/>
            </a:endParaRPr>
          </a:p>
          <a:p>
            <a:pPr marL="971550" lvl="1" indent="-514350">
              <a:lnSpc>
                <a:spcPct val="90000"/>
              </a:lnSpc>
              <a:buClr>
                <a:schemeClr val="tx1"/>
              </a:buClr>
              <a:buSzTx/>
              <a:buFont typeface="Wingdings" panose="05000000000000000000" pitchFamily="2" charset="2"/>
              <a:buAutoNum type="circleNumDbPlain"/>
            </a:pPr>
            <a:endParaRPr lang="en-US" altLang="zh-CN" sz="2800"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ransition>
    <p:checke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Rectangle 2"/>
          <p:cNvSpPr>
            <a:spLocks noGrp="1"/>
          </p:cNvSpPr>
          <p:nvPr>
            <p:ph type="title" idx="4294967295"/>
          </p:nvPr>
        </p:nvSpPr>
        <p:spPr>
          <a:xfrm>
            <a:off x="2474913" y="44450"/>
            <a:ext cx="8229600" cy="1139825"/>
          </a:xfrm>
        </p:spPr>
        <p:txBody>
          <a:bodyPr vert="horz" wrap="square" lIns="91440" tIns="45720" rIns="91440" bIns="45720" anchor="ctr" anchorCtr="0"/>
          <a:lstStyle/>
          <a:p>
            <a:r>
              <a:rPr lang="zh-CN" altLang="en-US" sz="2800" dirty="0">
                <a:solidFill>
                  <a:srgbClr val="FF0000"/>
                </a:solidFill>
                <a:latin typeface="宋体" panose="02010600030101010101" pitchFamily="2" charset="-122"/>
                <a:ea typeface="宋体" panose="02010600030101010101" pitchFamily="2" charset="-122"/>
              </a:rPr>
              <a:t>克拉克洪与斯乔贝克的理论</a:t>
            </a:r>
            <a:endParaRPr lang="zh-CN" altLang="en-US" sz="2800" dirty="0">
              <a:solidFill>
                <a:srgbClr val="FF0000"/>
              </a:solidFill>
              <a:latin typeface="宋体" panose="02010600030101010101" pitchFamily="2" charset="-122"/>
              <a:ea typeface="宋体" panose="02010600030101010101" pitchFamily="2" charset="-122"/>
            </a:endParaRPr>
          </a:p>
        </p:txBody>
      </p:sp>
      <p:sp>
        <p:nvSpPr>
          <p:cNvPr id="28675" name="Rectangle 3"/>
          <p:cNvSpPr>
            <a:spLocks noGrp="1"/>
          </p:cNvSpPr>
          <p:nvPr>
            <p:ph type="body" sz="half" idx="4294967295"/>
          </p:nvPr>
        </p:nvSpPr>
        <p:spPr>
          <a:xfrm>
            <a:off x="1890713" y="1052513"/>
            <a:ext cx="8813800" cy="5113338"/>
          </a:xfrm>
        </p:spPr>
        <p:txBody>
          <a:bodyPr vert="horz" wrap="square" lIns="91440" tIns="45720" rIns="91440" bIns="45720" numCol="1" anchor="t" anchorCtr="0" compatLnSpc="1"/>
          <a:lstStyle>
            <a:lvl1pPr lvl="0">
              <a:buClr>
                <a:schemeClr val="tx1"/>
              </a:buClr>
              <a:buSzTx/>
              <a:buFont typeface="Wingdings" panose="05000000000000000000" pitchFamily="2" charset="2"/>
              <a:defRPr sz="2800"/>
            </a:lvl1pPr>
            <a:lvl2pPr lvl="1">
              <a:buClr>
                <a:schemeClr val="tx1"/>
              </a:buClr>
              <a:buSzTx/>
              <a:buFont typeface="Wingdings" panose="05000000000000000000" pitchFamily="2" charset="2"/>
              <a:defRPr sz="2400"/>
            </a:lvl2pPr>
            <a:lvl3pPr lvl="2">
              <a:buClr>
                <a:schemeClr val="tx1"/>
              </a:buClr>
              <a:buSzTx/>
              <a:buFont typeface="Wingdings" panose="05000000000000000000" pitchFamily="2" charset="2"/>
              <a:defRPr sz="2000"/>
            </a:lvl3pPr>
            <a:lvl4pPr lvl="3">
              <a:buClrTx/>
              <a:buSzTx/>
              <a:buFont typeface="Wingdings" panose="05000000000000000000" pitchFamily="2" charset="2"/>
              <a:defRPr sz="1800"/>
            </a:lvl4pPr>
            <a:lvl5pPr lvl="4">
              <a:buClrTx/>
              <a:buSzTx/>
              <a:buFont typeface="Wingdings" panose="05000000000000000000" pitchFamily="2" charset="2"/>
              <a:defRPr sz="1800"/>
            </a:lvl5pPr>
          </a:lstStyle>
          <a:p>
            <a:pPr marL="457200" marR="0" lvl="1" indent="0" algn="l" defTabSz="914400" rtl="0" eaLnBrk="0" fontAlgn="base" latinLnBrk="0" hangingPunct="0">
              <a:lnSpc>
                <a:spcPct val="90000"/>
              </a:lnSpc>
              <a:spcBef>
                <a:spcPct val="20000"/>
              </a:spcBef>
              <a:spcAft>
                <a:spcPct val="0"/>
              </a:spcAft>
              <a:buClr>
                <a:schemeClr val="tx1"/>
              </a:buClr>
              <a:buSzTx/>
              <a:buFont typeface="+mj-lt"/>
              <a:buNone/>
              <a:defRPr/>
            </a:pPr>
            <a:r>
              <a:rPr kumimoji="0" lang="en-US" altLang="zh-CN" sz="2800" b="0" i="1"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What is the </a:t>
            </a:r>
            <a:r>
              <a:rPr kumimoji="0" lang="en-US" altLang="zh-CN" sz="2800" b="0" i="1" u="sng"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character of innate human nature</a:t>
            </a:r>
            <a:r>
              <a:rPr kumimoji="0" lang="en-US" altLang="zh-CN" sz="2800" b="0" i="1"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a:t>
            </a:r>
            <a:endParaRPr kumimoji="0" lang="en-US" altLang="zh-CN" sz="2800" b="0" i="1"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0" marR="0" lvl="0" indent="0" algn="l" defTabSz="914400" rtl="0" eaLnBrk="0" fontAlgn="base" latinLnBrk="0" hangingPunct="0">
              <a:lnSpc>
                <a:spcPct val="90000"/>
              </a:lnSpc>
              <a:spcBef>
                <a:spcPct val="20000"/>
              </a:spcBef>
              <a:spcAft>
                <a:spcPct val="0"/>
              </a:spcAft>
              <a:buClr>
                <a:schemeClr val="tx1"/>
              </a:buClr>
              <a:buSzTx/>
              <a:buFont typeface="+mj-lt"/>
              <a:buNone/>
              <a:defRPr/>
            </a:pPr>
            <a:r>
              <a:rPr kumimoji="0" lang="en-US" altLang="zh-CN" sz="2800" b="1" i="1"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     </a:t>
            </a:r>
            <a:endParaRPr kumimoji="0" lang="en-US" altLang="zh-CN" sz="2800" b="1" i="1"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0" marR="0" lvl="0" indent="0" algn="l" defTabSz="914400" rtl="0" eaLnBrk="0" fontAlgn="base" latinLnBrk="0" hangingPunct="0">
              <a:lnSpc>
                <a:spcPct val="90000"/>
              </a:lnSpc>
              <a:spcBef>
                <a:spcPct val="20000"/>
              </a:spcBef>
              <a:spcAft>
                <a:spcPct val="0"/>
              </a:spcAft>
              <a:buClr>
                <a:schemeClr val="tx1"/>
              </a:buClr>
              <a:buSzTx/>
              <a:buFont typeface="+mj-lt"/>
              <a:buNone/>
              <a:defRPr/>
            </a:pPr>
            <a:r>
              <a:rPr kumimoji="0" lang="en-US" altLang="zh-CN" sz="2800" b="1" i="1"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     </a:t>
            </a:r>
            <a:r>
              <a:rPr kumimoji="0" lang="en-US" altLang="zh-CN" sz="2800" b="0" i="1"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What is the </a:t>
            </a:r>
            <a:r>
              <a:rPr kumimoji="0" lang="en-US" altLang="zh-CN" sz="2800" b="0" i="1" u="sng"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relation of man with Nature</a:t>
            </a:r>
            <a:r>
              <a:rPr kumimoji="0" lang="en-US" altLang="zh-CN" sz="2800" b="0" i="1"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a:t>
            </a:r>
            <a:endParaRPr kumimoji="0" lang="en-US" altLang="zh-CN" sz="2800" b="0" i="1"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514350" marR="0" lvl="0" indent="-514350" algn="l" defTabSz="914400" rtl="0" eaLnBrk="0" fontAlgn="base" latinLnBrk="0" hangingPunct="0">
              <a:lnSpc>
                <a:spcPct val="90000"/>
              </a:lnSpc>
              <a:spcBef>
                <a:spcPct val="20000"/>
              </a:spcBef>
              <a:spcAft>
                <a:spcPct val="0"/>
              </a:spcAft>
              <a:buClr>
                <a:schemeClr val="tx1"/>
              </a:buClr>
              <a:buSzTx/>
              <a:buFont typeface="+mj-lt"/>
              <a:buAutoNum type="arabicPeriod"/>
              <a:defRPr/>
            </a:pPr>
            <a:endParaRPr kumimoji="0" lang="en-US" altLang="zh-CN" sz="2800" b="1" i="1"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457200" marR="0" lvl="1" indent="0" algn="l" defTabSz="914400" rtl="0" eaLnBrk="0" fontAlgn="base" latinLnBrk="0" hangingPunct="0">
              <a:lnSpc>
                <a:spcPct val="90000"/>
              </a:lnSpc>
              <a:spcBef>
                <a:spcPct val="20000"/>
              </a:spcBef>
              <a:spcAft>
                <a:spcPct val="0"/>
              </a:spcAft>
              <a:buClr>
                <a:schemeClr val="tx1"/>
              </a:buClr>
              <a:buSzTx/>
              <a:buFont typeface="+mj-lt"/>
              <a:buNone/>
              <a:defRPr/>
            </a:pPr>
            <a:r>
              <a:rPr kumimoji="0" lang="en-US" altLang="zh-CN" sz="2800" b="0" i="1"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What is the temporal focus </a:t>
            </a:r>
            <a:r>
              <a:rPr kumimoji="0" lang="en-US" altLang="zh-CN" sz="2800" b="0" i="1" u="sng"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(time sense) of human life</a:t>
            </a:r>
            <a:r>
              <a:rPr kumimoji="0" lang="en-US" altLang="zh-CN" sz="2800" b="0" i="1"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a:t>
            </a:r>
            <a:endParaRPr kumimoji="0" lang="en-US" altLang="zh-CN" sz="2800" b="0" i="1"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514350" marR="0" lvl="0" indent="-514350" algn="l" defTabSz="914400" rtl="0" eaLnBrk="0" fontAlgn="base" latinLnBrk="0" hangingPunct="0">
              <a:lnSpc>
                <a:spcPct val="90000"/>
              </a:lnSpc>
              <a:spcBef>
                <a:spcPct val="20000"/>
              </a:spcBef>
              <a:spcAft>
                <a:spcPct val="0"/>
              </a:spcAft>
              <a:buClr>
                <a:schemeClr val="tx1"/>
              </a:buClr>
              <a:buSzTx/>
              <a:buFont typeface="+mj-lt"/>
              <a:buAutoNum type="arabicPeriod"/>
              <a:defRPr/>
            </a:pPr>
            <a:endParaRPr kumimoji="0" lang="en-US" altLang="zh-CN" sz="2800" b="1" i="1"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457200" marR="0" lvl="1" indent="0" algn="l" defTabSz="914400" rtl="0" eaLnBrk="0" fontAlgn="base" latinLnBrk="0" hangingPunct="0">
              <a:lnSpc>
                <a:spcPct val="90000"/>
              </a:lnSpc>
              <a:spcBef>
                <a:spcPct val="20000"/>
              </a:spcBef>
              <a:spcAft>
                <a:spcPct val="0"/>
              </a:spcAft>
              <a:buClr>
                <a:schemeClr val="tx1"/>
              </a:buClr>
              <a:buSzTx/>
              <a:buFont typeface="+mj-lt"/>
              <a:buNone/>
              <a:defRPr/>
            </a:pPr>
            <a:r>
              <a:rPr kumimoji="0" lang="en-US" altLang="zh-CN" sz="2800" b="0" i="1"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What is the </a:t>
            </a:r>
            <a:r>
              <a:rPr kumimoji="0" lang="en-US" altLang="zh-CN" sz="2800" b="0" i="1" u="sng"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mode of human activity</a:t>
            </a:r>
            <a:r>
              <a:rPr kumimoji="0" lang="en-US" altLang="zh-CN" sz="2800" b="0" i="1"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a:t>
            </a:r>
            <a:endParaRPr kumimoji="0" lang="en-US" altLang="zh-CN" sz="2800" b="0" i="1"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514350" marR="0" lvl="0" indent="-514350" algn="l" defTabSz="914400" rtl="0" eaLnBrk="0" fontAlgn="base" latinLnBrk="0" hangingPunct="0">
              <a:lnSpc>
                <a:spcPct val="90000"/>
              </a:lnSpc>
              <a:spcBef>
                <a:spcPct val="20000"/>
              </a:spcBef>
              <a:spcAft>
                <a:spcPct val="0"/>
              </a:spcAft>
              <a:buClr>
                <a:schemeClr val="tx1"/>
              </a:buClr>
              <a:buSzTx/>
              <a:buFont typeface="+mj-lt"/>
              <a:buAutoNum type="arabicPeriod"/>
              <a:defRPr/>
            </a:pPr>
            <a:endParaRPr kumimoji="0" lang="en-US" altLang="zh-CN" sz="2800" b="1" i="1"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a:p>
            <a:pPr marL="457200" marR="0" lvl="1" indent="0" algn="l" defTabSz="914400" rtl="0" eaLnBrk="0" fontAlgn="base" latinLnBrk="0" hangingPunct="0">
              <a:lnSpc>
                <a:spcPct val="90000"/>
              </a:lnSpc>
              <a:spcBef>
                <a:spcPct val="20000"/>
              </a:spcBef>
              <a:spcAft>
                <a:spcPct val="0"/>
              </a:spcAft>
              <a:buClr>
                <a:schemeClr val="tx1"/>
              </a:buClr>
              <a:buSzTx/>
              <a:buFont typeface="+mj-lt"/>
              <a:buNone/>
              <a:defRPr/>
            </a:pPr>
            <a:r>
              <a:rPr kumimoji="0" lang="en-US" altLang="zh-CN" sz="2800" b="0" i="1"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What is the </a:t>
            </a:r>
            <a:r>
              <a:rPr kumimoji="0" lang="en-US" altLang="zh-CN" sz="2800" b="0" i="1" u="sng"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mode of human relationships</a:t>
            </a:r>
            <a:r>
              <a:rPr kumimoji="0" lang="en-US" altLang="zh-CN" sz="2800" b="0" i="1"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rPr>
              <a:t>?</a:t>
            </a:r>
            <a:endParaRPr kumimoji="0" lang="en-US" altLang="zh-CN" sz="2800" b="0" i="1" u="none" strike="noStrike" kern="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Arial" panose="020B0604020202020204" pitchFamily="34" charset="0"/>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675">
                                            <p:txEl>
                                              <p:charRg st="25" end="71"/>
                                            </p:txEl>
                                          </p:spTgt>
                                        </p:tgtEl>
                                        <p:attrNameLst>
                                          <p:attrName>style.visibility</p:attrName>
                                        </p:attrNameLst>
                                      </p:cBhvr>
                                      <p:to>
                                        <p:strVal val="visible"/>
                                      </p:to>
                                    </p:set>
                                    <p:animEffect transition="in" filter="wipe(left)">
                                      <p:cBhvr>
                                        <p:cTn id="7" dur="500"/>
                                        <p:tgtEl>
                                          <p:spTgt spid="28675">
                                            <p:txEl>
                                              <p:charRg st="25" end="7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675">
                                            <p:txEl>
                                              <p:charRg st="94" end="133"/>
                                            </p:txEl>
                                          </p:spTgt>
                                        </p:tgtEl>
                                        <p:attrNameLst>
                                          <p:attrName>style.visibility</p:attrName>
                                        </p:attrNameLst>
                                      </p:cBhvr>
                                      <p:to>
                                        <p:strVal val="visible"/>
                                      </p:to>
                                    </p:set>
                                    <p:animEffect transition="in" filter="wipe(left)">
                                      <p:cBhvr>
                                        <p:cTn id="12" dur="500"/>
                                        <p:tgtEl>
                                          <p:spTgt spid="28675">
                                            <p:txEl>
                                              <p:charRg st="94" end="13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8675">
                                            <p:txEl>
                                              <p:pRg st="2" end="2"/>
                                            </p:txEl>
                                          </p:spTgt>
                                        </p:tgtEl>
                                        <p:attrNameLst>
                                          <p:attrName>style.visibility</p:attrName>
                                        </p:attrNameLst>
                                      </p:cBhvr>
                                      <p:to>
                                        <p:strVal val="visible"/>
                                      </p:to>
                                    </p:set>
                                    <p:animEffect transition="in" filter="wipe(left)">
                                      <p:cBhvr>
                                        <p:cTn id="17" dur="500"/>
                                        <p:tgtEl>
                                          <p:spTgt spid="286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675">
                                            <p:txEl>
                                              <p:charRg st="150" end="205"/>
                                            </p:txEl>
                                          </p:spTgt>
                                        </p:tgtEl>
                                        <p:attrNameLst>
                                          <p:attrName>style.visibility</p:attrName>
                                        </p:attrNameLst>
                                      </p:cBhvr>
                                      <p:to>
                                        <p:strVal val="visible"/>
                                      </p:to>
                                    </p:set>
                                    <p:animEffect transition="in" filter="wipe(left)">
                                      <p:cBhvr>
                                        <p:cTn id="22" dur="500"/>
                                        <p:tgtEl>
                                          <p:spTgt spid="28675">
                                            <p:txEl>
                                              <p:charRg st="150" end="20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8675">
                                            <p:txEl>
                                              <p:charRg st="226" end="233"/>
                                            </p:txEl>
                                          </p:spTgt>
                                        </p:tgtEl>
                                        <p:attrNameLst>
                                          <p:attrName>style.visibility</p:attrName>
                                        </p:attrNameLst>
                                      </p:cBhvr>
                                      <p:to>
                                        <p:strVal val="visible"/>
                                      </p:to>
                                    </p:set>
                                    <p:animEffect transition="in" filter="wipe(left)">
                                      <p:cBhvr>
                                        <p:cTn id="27" dur="500"/>
                                        <p:tgtEl>
                                          <p:spTgt spid="28675">
                                            <p:txEl>
                                              <p:charRg st="226" end="23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8675">
                                            <p:txEl>
                                              <p:pRg st="8" end="8"/>
                                            </p:txEl>
                                          </p:spTgt>
                                        </p:tgtEl>
                                        <p:attrNameLst>
                                          <p:attrName>style.visibility</p:attrName>
                                        </p:attrNameLst>
                                      </p:cBhvr>
                                      <p:to>
                                        <p:strVal val="visible"/>
                                      </p:to>
                                    </p:set>
                                    <p:animEffect transition="in" filter="wipe(left)">
                                      <p:cBhvr>
                                        <p:cTn id="32" dur="500"/>
                                        <p:tgtEl>
                                          <p:spTgt spid="2867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3" name="Rectangle 2"/>
          <p:cNvSpPr>
            <a:spLocks noGrp="1"/>
          </p:cNvSpPr>
          <p:nvPr>
            <p:ph type="title" idx="4294967295"/>
          </p:nvPr>
        </p:nvSpPr>
        <p:spPr>
          <a:xfrm>
            <a:off x="1919288" y="333375"/>
            <a:ext cx="8229600" cy="415925"/>
          </a:xfrm>
        </p:spPr>
        <p:txBody>
          <a:bodyPr vert="horz" wrap="square" lIns="91440" tIns="45720" rIns="91440" bIns="45720" anchor="ctr" anchorCtr="0"/>
          <a:lstStyle/>
          <a:p>
            <a:r>
              <a:rPr lang="en-US" altLang="zh-CN" sz="2800" dirty="0">
                <a:solidFill>
                  <a:srgbClr val="FF0000"/>
                </a:solidFill>
                <a:latin typeface="Times New Roman" panose="02020603050405020304" pitchFamily="18" charset="0"/>
                <a:ea typeface="宋体" panose="02010600030101010101" pitchFamily="2" charset="-122"/>
              </a:rPr>
              <a:t>Categories for comparing values across cultures</a:t>
            </a:r>
            <a:endParaRPr lang="en-US" altLang="zh-CN" sz="2800" dirty="0">
              <a:solidFill>
                <a:srgbClr val="FF0000"/>
              </a:solidFill>
              <a:latin typeface="Times New Roman" panose="02020603050405020304" pitchFamily="18" charset="0"/>
              <a:ea typeface="宋体" panose="02010600030101010101" pitchFamily="2" charset="-122"/>
            </a:endParaRPr>
          </a:p>
        </p:txBody>
      </p:sp>
      <p:graphicFrame>
        <p:nvGraphicFramePr>
          <p:cNvPr id="69681" name="Group 49"/>
          <p:cNvGraphicFramePr>
            <a:graphicFrameLocks noGrp="1"/>
          </p:cNvGraphicFramePr>
          <p:nvPr>
            <p:ph idx="4294967295"/>
          </p:nvPr>
        </p:nvGraphicFramePr>
        <p:xfrm>
          <a:off x="1774825" y="1268413"/>
          <a:ext cx="8713470" cy="5184775"/>
        </p:xfrm>
        <a:graphic>
          <a:graphicData uri="http://schemas.openxmlformats.org/drawingml/2006/table">
            <a:tbl>
              <a:tblPr/>
              <a:tblGrid>
                <a:gridCol w="2517140"/>
                <a:gridCol w="1839595"/>
                <a:gridCol w="2178050"/>
                <a:gridCol w="2178685"/>
              </a:tblGrid>
              <a:tr h="692041">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Orientation </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Basic values</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cPr/>
                </a:tc>
                <a:tc hMerge="1">
                  <a:tcPr/>
                </a:tc>
              </a:tr>
              <a:tr h="865527">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Human Nature</a:t>
                      </a:r>
                      <a:endParaRPr kumimoji="0" lang="en-US" altLang="zh-CN" sz="20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Basically evil</a:t>
                      </a:r>
                      <a:endPar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Mixture of good and evil</a:t>
                      </a:r>
                      <a:endPar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Basically good</a:t>
                      </a:r>
                      <a:endPar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207924">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Relationship to Nature</a:t>
                      </a:r>
                      <a:endParaRPr kumimoji="0"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Nature controls humans</a:t>
                      </a:r>
                      <a:endPar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Harmony with nature</a:t>
                      </a:r>
                      <a:endPar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Humans control nature</a:t>
                      </a:r>
                      <a:endPar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0815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Sense of Time</a:t>
                      </a:r>
                      <a:endParaRPr kumimoji="0"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Past </a:t>
                      </a:r>
                      <a:endPar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Present</a:t>
                      </a:r>
                      <a:endPar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Future</a:t>
                      </a:r>
                      <a:endPar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903656">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Activity </a:t>
                      </a:r>
                      <a:endParaRPr kumimoji="0" lang="en-US" altLang="zh-CN" sz="20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Being – who you are</a:t>
                      </a:r>
                      <a:endPar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Growing - becoming</a:t>
                      </a:r>
                      <a:endPar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Doing – what you are doing</a:t>
                      </a:r>
                      <a:endPar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907469">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Social Relationship</a:t>
                      </a:r>
                      <a:endParaRPr kumimoji="0" lang="en-US" altLang="zh-CN" sz="20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Hierarchy </a:t>
                      </a:r>
                      <a:endPar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Group </a:t>
                      </a:r>
                      <a:endParaRPr kumimoji="0" lang="en-US" altLang="zh-CN" sz="20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Individual </a:t>
                      </a:r>
                      <a:endParaRPr kumimoji="0" lang="en-US" altLang="zh-CN" sz="2000" b="1"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1455" marR="91455"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灯片编号占位符 5"/>
          <p:cNvSpPr>
            <a:spLocks noGrp="1"/>
          </p:cNvSpPr>
          <p:nvPr>
            <p:ph type="sldNum" sz="quarter" idx="4"/>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solidFill>
                  <a:srgbClr val="000000"/>
                </a:solidFill>
                <a:latin typeface="Verdana" panose="020B0604030504040204" pitchFamily="34" charset="0"/>
              </a:rPr>
            </a:fld>
            <a:endParaRPr lang="en-US" altLang="zh-CN" sz="1200" dirty="0">
              <a:solidFill>
                <a:srgbClr val="000000"/>
              </a:solidFill>
              <a:latin typeface="Verdana" panose="020B0604030504040204" pitchFamily="34" charset="0"/>
            </a:endParaRPr>
          </a:p>
        </p:txBody>
      </p:sp>
      <p:sp>
        <p:nvSpPr>
          <p:cNvPr id="99331" name="Rectangle 3"/>
          <p:cNvSpPr>
            <a:spLocks noGrp="1" noChangeArrowheads="1"/>
          </p:cNvSpPr>
          <p:nvPr>
            <p:ph idx="1"/>
          </p:nvPr>
        </p:nvSpPr>
        <p:spPr>
          <a:xfrm>
            <a:off x="1131570" y="405130"/>
            <a:ext cx="10047605" cy="2879725"/>
          </a:xfrm>
          <a:solidFill>
            <a:schemeClr val="bg1"/>
          </a:solidFill>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en-US" altLang="zh-CN" sz="26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Which one of the following belongs to “</a:t>
            </a:r>
            <a:r>
              <a:rPr kumimoji="0" lang="en-US" altLang="zh-CN" sz="2600" b="1" i="0" u="none" strike="noStrike" kern="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hidden core</a:t>
            </a:r>
            <a:r>
              <a:rPr kumimoji="0" lang="en-US" altLang="zh-CN" sz="26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of culture?</a:t>
            </a:r>
            <a:endParaRPr kumimoji="0" lang="en-US" altLang="zh-CN" sz="26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514350" marR="0" lvl="0" indent="-514350" algn="just"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AutoNum type="alphaUcPeriod"/>
              <a:defRPr/>
            </a:pPr>
            <a:r>
              <a:rPr kumimoji="0" lang="en-US" altLang="zh-CN" sz="26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Architecture</a:t>
            </a:r>
            <a:endParaRPr kumimoji="0" lang="en-US" altLang="zh-CN" sz="26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514350" marR="0" lvl="0" indent="-514350" algn="just"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AutoNum type="alphaUcPeriod"/>
              <a:defRPr/>
            </a:pPr>
            <a:r>
              <a:rPr kumimoji="0" lang="en-US" altLang="zh-CN" sz="26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Paintings</a:t>
            </a:r>
            <a:endParaRPr kumimoji="0" lang="en-US" altLang="zh-CN" sz="26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514350" marR="0" lvl="0" indent="-514350" algn="just"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AutoNum type="alphaUcPeriod"/>
              <a:defRPr/>
            </a:pPr>
            <a:r>
              <a:rPr kumimoji="0" lang="en-US" altLang="zh-CN" sz="26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Attitudes</a:t>
            </a:r>
            <a:endParaRPr kumimoji="0" lang="en-US" altLang="zh-CN" sz="26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514350" marR="0" lvl="0" indent="-514350" algn="just"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AutoNum type="alphaUcPeriod"/>
              <a:defRPr/>
            </a:pPr>
            <a:r>
              <a:rPr kumimoji="0" lang="en-US" altLang="zh-CN" sz="26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Literature </a:t>
            </a:r>
            <a:endParaRPr kumimoji="0" lang="en-US" altLang="zh-CN" sz="26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514350" marR="0" lvl="0" indent="-514350" algn="just"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AutoNum type="alphaUcPeriod"/>
              <a:defRPr/>
            </a:pPr>
            <a:endParaRPr kumimoji="0" lang="en-US" altLang="zh-CN" sz="26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79555" name="Picture 2" descr="C:\Users\dutingting\Desktop\8735707_111212756103_2.jpg"/>
          <p:cNvPicPr>
            <a:picLocks noChangeAspect="1"/>
          </p:cNvPicPr>
          <p:nvPr/>
        </p:nvPicPr>
        <p:blipFill>
          <a:blip r:embed="rId1"/>
          <a:stretch>
            <a:fillRect/>
          </a:stretch>
        </p:blipFill>
        <p:spPr>
          <a:xfrm>
            <a:off x="5470525" y="3068638"/>
            <a:ext cx="4948238" cy="3711575"/>
          </a:xfrm>
          <a:prstGeom prst="rect">
            <a:avLst/>
          </a:prstGeom>
          <a:noFill/>
          <a:ln w="9525">
            <a:noFill/>
          </a:ln>
        </p:spPr>
      </p:pic>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original sin 1"/>
          <p:cNvPicPr>
            <a:picLocks noChangeAspect="1"/>
          </p:cNvPicPr>
          <p:nvPr/>
        </p:nvPicPr>
        <p:blipFill>
          <a:blip r:embed="rId1"/>
          <a:stretch>
            <a:fillRect/>
          </a:stretch>
        </p:blipFill>
        <p:spPr>
          <a:xfrm>
            <a:off x="1992313" y="2276475"/>
            <a:ext cx="2808287" cy="2725738"/>
          </a:xfrm>
          <a:prstGeom prst="rect">
            <a:avLst/>
          </a:prstGeom>
          <a:noFill/>
          <a:ln w="9525">
            <a:noFill/>
          </a:ln>
        </p:spPr>
      </p:pic>
      <p:pic>
        <p:nvPicPr>
          <p:cNvPr id="30723" name="Picture 3" descr="人之初性本善"/>
          <p:cNvPicPr>
            <a:picLocks noChangeAspect="1"/>
          </p:cNvPicPr>
          <p:nvPr/>
        </p:nvPicPr>
        <p:blipFill>
          <a:blip r:embed="rId2"/>
          <a:stretch>
            <a:fillRect/>
          </a:stretch>
        </p:blipFill>
        <p:spPr>
          <a:xfrm>
            <a:off x="6816725" y="2349500"/>
            <a:ext cx="3095625" cy="2708275"/>
          </a:xfrm>
          <a:prstGeom prst="rect">
            <a:avLst/>
          </a:prstGeom>
          <a:noFill/>
          <a:ln w="9525">
            <a:noFill/>
          </a:ln>
        </p:spPr>
      </p:pic>
      <p:sp>
        <p:nvSpPr>
          <p:cNvPr id="342019" name="Rectangle 4"/>
          <p:cNvSpPr/>
          <p:nvPr/>
        </p:nvSpPr>
        <p:spPr>
          <a:xfrm>
            <a:off x="1524000" y="2795588"/>
            <a:ext cx="309880" cy="368300"/>
          </a:xfrm>
          <a:prstGeom prst="rect">
            <a:avLst/>
          </a:prstGeom>
          <a:noFill/>
          <a:ln w="9525">
            <a:noFill/>
          </a:ln>
        </p:spPr>
        <p:txBody>
          <a:bodyPr wrap="none" anchor="t" anchorCtr="0">
            <a:spAutoFit/>
          </a:bodyPr>
          <a:lstStyle/>
          <a:p>
            <a:endParaRPr lang="zh-CN" altLang="en-US" dirty="0">
              <a:solidFill>
                <a:srgbClr val="000000"/>
              </a:solidFill>
              <a:latin typeface="Arial" panose="020B0604020202020204" pitchFamily="34" charset="0"/>
              <a:ea typeface="宋体" panose="02010600030101010101" pitchFamily="2" charset="-122"/>
            </a:endParaRPr>
          </a:p>
        </p:txBody>
      </p:sp>
      <p:sp>
        <p:nvSpPr>
          <p:cNvPr id="342020" name="Rectangle 5"/>
          <p:cNvSpPr/>
          <p:nvPr/>
        </p:nvSpPr>
        <p:spPr>
          <a:xfrm>
            <a:off x="1524000" y="2795588"/>
            <a:ext cx="309880" cy="368300"/>
          </a:xfrm>
          <a:prstGeom prst="rect">
            <a:avLst/>
          </a:prstGeom>
          <a:noFill/>
          <a:ln w="9525">
            <a:noFill/>
          </a:ln>
        </p:spPr>
        <p:txBody>
          <a:bodyPr wrap="none" anchor="t" anchorCtr="0">
            <a:spAutoFit/>
          </a:bodyPr>
          <a:lstStyle/>
          <a:p>
            <a:endParaRPr lang="zh-CN" altLang="en-US" dirty="0">
              <a:solidFill>
                <a:srgbClr val="000000"/>
              </a:solidFill>
              <a:latin typeface="Arial" panose="020B0604020202020204" pitchFamily="34" charset="0"/>
              <a:ea typeface="宋体" panose="02010600030101010101" pitchFamily="2" charset="-122"/>
            </a:endParaRPr>
          </a:p>
        </p:txBody>
      </p:sp>
      <p:sp>
        <p:nvSpPr>
          <p:cNvPr id="30726" name="Text Box 6"/>
          <p:cNvSpPr txBox="1"/>
          <p:nvPr/>
        </p:nvSpPr>
        <p:spPr>
          <a:xfrm>
            <a:off x="1847850" y="1268413"/>
            <a:ext cx="3887788" cy="953135"/>
          </a:xfrm>
          <a:prstGeom prst="rect">
            <a:avLst/>
          </a:prstGeom>
          <a:noFill/>
          <a:ln w="9525">
            <a:noFill/>
          </a:ln>
        </p:spPr>
        <p:txBody>
          <a:bodyPr anchor="t" anchorCtr="0">
            <a:spAutoFit/>
          </a:bodyPr>
          <a:lstStyle/>
          <a:p>
            <a:r>
              <a:rPr lang="en-US" altLang="zh-CN" sz="2800" dirty="0">
                <a:solidFill>
                  <a:srgbClr val="000000"/>
                </a:solidFill>
                <a:latin typeface="Times New Roman" panose="02020603050405020304" pitchFamily="18" charset="0"/>
              </a:rPr>
              <a:t>Basically evil but perfectible</a:t>
            </a:r>
            <a:endParaRPr lang="en-US" altLang="zh-CN" sz="2800" dirty="0">
              <a:solidFill>
                <a:srgbClr val="000000"/>
              </a:solidFill>
              <a:latin typeface="Times New Roman" panose="02020603050405020304" pitchFamily="18" charset="0"/>
            </a:endParaRPr>
          </a:p>
        </p:txBody>
      </p:sp>
      <p:sp>
        <p:nvSpPr>
          <p:cNvPr id="30727" name="Text Box 7"/>
          <p:cNvSpPr txBox="1"/>
          <p:nvPr/>
        </p:nvSpPr>
        <p:spPr>
          <a:xfrm>
            <a:off x="6672263" y="1268413"/>
            <a:ext cx="3709987" cy="953135"/>
          </a:xfrm>
          <a:prstGeom prst="rect">
            <a:avLst/>
          </a:prstGeom>
          <a:noFill/>
          <a:ln w="9525">
            <a:noFill/>
          </a:ln>
        </p:spPr>
        <p:txBody>
          <a:bodyPr anchor="t" anchorCtr="0">
            <a:spAutoFit/>
          </a:bodyPr>
          <a:lstStyle/>
          <a:p>
            <a:r>
              <a:rPr lang="en-US" altLang="zh-CN" sz="2800" dirty="0">
                <a:solidFill>
                  <a:srgbClr val="000000"/>
                </a:solidFill>
                <a:latin typeface="Times New Roman" panose="02020603050405020304" pitchFamily="18" charset="0"/>
              </a:rPr>
              <a:t>Basically good but corruptible</a:t>
            </a:r>
            <a:endParaRPr lang="en-US" altLang="zh-CN" sz="2800" dirty="0">
              <a:solidFill>
                <a:srgbClr val="000000"/>
              </a:solidFill>
              <a:latin typeface="Times New Roman" panose="02020603050405020304" pitchFamily="18" charset="0"/>
            </a:endParaRPr>
          </a:p>
        </p:txBody>
      </p:sp>
      <p:sp>
        <p:nvSpPr>
          <p:cNvPr id="342023" name="Text Box 8"/>
          <p:cNvSpPr txBox="1"/>
          <p:nvPr/>
        </p:nvSpPr>
        <p:spPr>
          <a:xfrm>
            <a:off x="4513263" y="273050"/>
            <a:ext cx="4224337" cy="521970"/>
          </a:xfrm>
          <a:prstGeom prst="rect">
            <a:avLst/>
          </a:prstGeom>
          <a:noFill/>
          <a:ln w="9525">
            <a:noFill/>
          </a:ln>
        </p:spPr>
        <p:txBody>
          <a:bodyPr anchor="t" anchorCtr="0">
            <a:spAutoFit/>
          </a:bodyPr>
          <a:lstStyle/>
          <a:p>
            <a:r>
              <a:rPr lang="en-US" altLang="zh-CN" sz="2800" dirty="0">
                <a:solidFill>
                  <a:srgbClr val="000000"/>
                </a:solidFill>
                <a:latin typeface="Times New Roman" panose="02020603050405020304" pitchFamily="18" charset="0"/>
              </a:rPr>
              <a:t>Human nature P.55  </a:t>
            </a:r>
            <a:endParaRPr lang="en-US" altLang="zh-CN" sz="2800" dirty="0">
              <a:solidFill>
                <a:srgbClr val="000000"/>
              </a:solidFill>
              <a:latin typeface="Times New Roman" panose="02020603050405020304" pitchFamily="18" charset="0"/>
            </a:endParaRPr>
          </a:p>
        </p:txBody>
      </p:sp>
      <p:sp>
        <p:nvSpPr>
          <p:cNvPr id="30730" name="Text Box 10"/>
          <p:cNvSpPr txBox="1"/>
          <p:nvPr/>
        </p:nvSpPr>
        <p:spPr>
          <a:xfrm>
            <a:off x="3648075" y="5508625"/>
            <a:ext cx="3828415" cy="521970"/>
          </a:xfrm>
          <a:prstGeom prst="rect">
            <a:avLst/>
          </a:prstGeom>
          <a:noFill/>
          <a:ln w="9525">
            <a:noFill/>
          </a:ln>
        </p:spPr>
        <p:txBody>
          <a:bodyPr wrap="none" anchor="t" anchorCtr="0">
            <a:spAutoFit/>
          </a:bodyPr>
          <a:lstStyle/>
          <a:p>
            <a:r>
              <a:rPr lang="en-US" altLang="zh-CN" sz="2800" dirty="0">
                <a:solidFill>
                  <a:srgbClr val="000000"/>
                </a:solidFill>
                <a:latin typeface="Times New Roman" panose="02020603050405020304" pitchFamily="18" charset="0"/>
              </a:rPr>
              <a:t>Mixture of good and evil </a:t>
            </a:r>
            <a:endParaRPr lang="en-US" altLang="zh-CN" sz="2800" dirty="0">
              <a:solidFill>
                <a:srgbClr val="000000"/>
              </a:solidFill>
              <a:latin typeface="Times New Roman" panose="02020603050405020304" pitchFamily="18" charset="0"/>
            </a:endParaRPr>
          </a:p>
        </p:txBody>
      </p:sp>
    </p:spTree>
  </p:cSld>
  <p:clrMapOvr>
    <a:masterClrMapping/>
  </p:clrMapOvr>
  <p:transition spd="med">
    <p:wheel spokes="4"/>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0726"/>
                                        </p:tgtEl>
                                        <p:attrNameLst>
                                          <p:attrName>style.visibility</p:attrName>
                                        </p:attrNameLst>
                                      </p:cBhvr>
                                      <p:to>
                                        <p:strVal val="visible"/>
                                      </p:to>
                                    </p:set>
                                    <p:animEffect transition="in" filter="box(in)">
                                      <p:cBhvr>
                                        <p:cTn id="7" dur="500"/>
                                        <p:tgtEl>
                                          <p:spTgt spid="30726"/>
                                        </p:tgtEl>
                                      </p:cBhvr>
                                    </p:animEffect>
                                  </p:childTnLst>
                                </p:cTn>
                              </p:par>
                              <p:par>
                                <p:cTn id="8" presetID="4" presetClass="entr" presetSubtype="16" fill="hold" nodeType="withEffect">
                                  <p:stCondLst>
                                    <p:cond delay="0"/>
                                  </p:stCondLst>
                                  <p:childTnLst>
                                    <p:set>
                                      <p:cBhvr>
                                        <p:cTn id="9" dur="1" fill="hold">
                                          <p:stCondLst>
                                            <p:cond delay="0"/>
                                          </p:stCondLst>
                                        </p:cTn>
                                        <p:tgtEl>
                                          <p:spTgt spid="30722"/>
                                        </p:tgtEl>
                                        <p:attrNameLst>
                                          <p:attrName>style.visibility</p:attrName>
                                        </p:attrNameLst>
                                      </p:cBhvr>
                                      <p:to>
                                        <p:strVal val="visible"/>
                                      </p:to>
                                    </p:set>
                                    <p:animEffect transition="in" filter="box(in)">
                                      <p:cBhvr>
                                        <p:cTn id="10" dur="500"/>
                                        <p:tgtEl>
                                          <p:spTgt spid="30722"/>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32" fill="hold" grpId="0" nodeType="clickEffect">
                                  <p:stCondLst>
                                    <p:cond delay="0"/>
                                  </p:stCondLst>
                                  <p:childTnLst>
                                    <p:set>
                                      <p:cBhvr>
                                        <p:cTn id="14" dur="1" fill="hold">
                                          <p:stCondLst>
                                            <p:cond delay="0"/>
                                          </p:stCondLst>
                                        </p:cTn>
                                        <p:tgtEl>
                                          <p:spTgt spid="30727"/>
                                        </p:tgtEl>
                                        <p:attrNameLst>
                                          <p:attrName>style.visibility</p:attrName>
                                        </p:attrNameLst>
                                      </p:cBhvr>
                                      <p:to>
                                        <p:strVal val="visible"/>
                                      </p:to>
                                    </p:set>
                                    <p:animEffect transition="in" filter="diamond(out)">
                                      <p:cBhvr>
                                        <p:cTn id="15" dur="500"/>
                                        <p:tgtEl>
                                          <p:spTgt spid="30727"/>
                                        </p:tgtEl>
                                      </p:cBhvr>
                                    </p:animEffect>
                                  </p:childTnLst>
                                </p:cTn>
                              </p:par>
                              <p:par>
                                <p:cTn id="16" presetID="8" presetClass="entr" presetSubtype="32" fill="hold" nodeType="withEffect">
                                  <p:stCondLst>
                                    <p:cond delay="0"/>
                                  </p:stCondLst>
                                  <p:childTnLst>
                                    <p:set>
                                      <p:cBhvr>
                                        <p:cTn id="17" dur="1" fill="hold">
                                          <p:stCondLst>
                                            <p:cond delay="0"/>
                                          </p:stCondLst>
                                        </p:cTn>
                                        <p:tgtEl>
                                          <p:spTgt spid="30723"/>
                                        </p:tgtEl>
                                        <p:attrNameLst>
                                          <p:attrName>style.visibility</p:attrName>
                                        </p:attrNameLst>
                                      </p:cBhvr>
                                      <p:to>
                                        <p:strVal val="visible"/>
                                      </p:to>
                                    </p:set>
                                    <p:animEffect transition="in" filter="diamond(out)">
                                      <p:cBhvr>
                                        <p:cTn id="18" dur="500"/>
                                        <p:tgtEl>
                                          <p:spTgt spid="3072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0730"/>
                                        </p:tgtEl>
                                        <p:attrNameLst>
                                          <p:attrName>style.visibility</p:attrName>
                                        </p:attrNameLst>
                                      </p:cBhvr>
                                      <p:to>
                                        <p:strVal val="visible"/>
                                      </p:to>
                                    </p:set>
                                    <p:anim calcmode="lin" valueType="num">
                                      <p:cBhvr>
                                        <p:cTn id="23" dur="500" fill="hold"/>
                                        <p:tgtEl>
                                          <p:spTgt spid="30730"/>
                                        </p:tgtEl>
                                        <p:attrNameLst>
                                          <p:attrName>ppt_x</p:attrName>
                                        </p:attrNameLst>
                                      </p:cBhvr>
                                      <p:tavLst>
                                        <p:tav tm="0">
                                          <p:val>
                                            <p:strVal val="#ppt_x"/>
                                          </p:val>
                                        </p:tav>
                                        <p:tav tm="100000">
                                          <p:val>
                                            <p:strVal val="#ppt_x"/>
                                          </p:val>
                                        </p:tav>
                                      </p:tavLst>
                                    </p:anim>
                                    <p:anim calcmode="lin" valueType="num">
                                      <p:cBhvr>
                                        <p:cTn id="24" dur="500" fill="hold"/>
                                        <p:tgtEl>
                                          <p:spTgt spid="307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6" grpId="0"/>
      <p:bldP spid="30727" grpId="0"/>
      <p:bldP spid="3073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original sin 1"/>
          <p:cNvPicPr>
            <a:picLocks noChangeAspect="1"/>
          </p:cNvPicPr>
          <p:nvPr/>
        </p:nvPicPr>
        <p:blipFill>
          <a:blip r:embed="rId1"/>
          <a:stretch>
            <a:fillRect/>
          </a:stretch>
        </p:blipFill>
        <p:spPr>
          <a:xfrm>
            <a:off x="1774825" y="2297113"/>
            <a:ext cx="2808288" cy="2725737"/>
          </a:xfrm>
          <a:prstGeom prst="rect">
            <a:avLst/>
          </a:prstGeom>
          <a:noFill/>
          <a:ln w="9525">
            <a:noFill/>
          </a:ln>
        </p:spPr>
      </p:pic>
      <p:sp>
        <p:nvSpPr>
          <p:cNvPr id="343042" name="Rectangle 4"/>
          <p:cNvSpPr/>
          <p:nvPr/>
        </p:nvSpPr>
        <p:spPr>
          <a:xfrm>
            <a:off x="1524000" y="2795588"/>
            <a:ext cx="309880" cy="368300"/>
          </a:xfrm>
          <a:prstGeom prst="rect">
            <a:avLst/>
          </a:prstGeom>
          <a:noFill/>
          <a:ln w="9525">
            <a:noFill/>
          </a:ln>
        </p:spPr>
        <p:txBody>
          <a:bodyPr wrap="none" anchor="t" anchorCtr="0">
            <a:spAutoFit/>
          </a:bodyPr>
          <a:lstStyle/>
          <a:p>
            <a:endParaRPr lang="zh-CN" altLang="en-US" dirty="0">
              <a:solidFill>
                <a:srgbClr val="000000"/>
              </a:solidFill>
              <a:latin typeface="Arial" panose="020B0604020202020204" pitchFamily="34" charset="0"/>
              <a:ea typeface="宋体" panose="02010600030101010101" pitchFamily="2" charset="-122"/>
            </a:endParaRPr>
          </a:p>
        </p:txBody>
      </p:sp>
      <p:sp>
        <p:nvSpPr>
          <p:cNvPr id="343043" name="Rectangle 5"/>
          <p:cNvSpPr/>
          <p:nvPr/>
        </p:nvSpPr>
        <p:spPr>
          <a:xfrm>
            <a:off x="1524000" y="2795588"/>
            <a:ext cx="309880" cy="368300"/>
          </a:xfrm>
          <a:prstGeom prst="rect">
            <a:avLst/>
          </a:prstGeom>
          <a:noFill/>
          <a:ln w="9525">
            <a:noFill/>
          </a:ln>
        </p:spPr>
        <p:txBody>
          <a:bodyPr wrap="none" anchor="t" anchorCtr="0">
            <a:spAutoFit/>
          </a:bodyPr>
          <a:lstStyle/>
          <a:p>
            <a:endParaRPr lang="zh-CN" altLang="en-US" dirty="0">
              <a:solidFill>
                <a:srgbClr val="000000"/>
              </a:solidFill>
              <a:latin typeface="Arial" panose="020B0604020202020204" pitchFamily="34" charset="0"/>
              <a:ea typeface="宋体" panose="02010600030101010101" pitchFamily="2" charset="-122"/>
            </a:endParaRPr>
          </a:p>
        </p:txBody>
      </p:sp>
      <p:sp>
        <p:nvSpPr>
          <p:cNvPr id="30726" name="Text Box 6"/>
          <p:cNvSpPr txBox="1"/>
          <p:nvPr/>
        </p:nvSpPr>
        <p:spPr>
          <a:xfrm>
            <a:off x="1847850" y="1268413"/>
            <a:ext cx="3887788" cy="953135"/>
          </a:xfrm>
          <a:prstGeom prst="rect">
            <a:avLst/>
          </a:prstGeom>
          <a:noFill/>
          <a:ln w="9525">
            <a:noFill/>
          </a:ln>
        </p:spPr>
        <p:txBody>
          <a:bodyPr anchor="t" anchorCtr="0">
            <a:spAutoFit/>
          </a:bodyPr>
          <a:lstStyle/>
          <a:p>
            <a:r>
              <a:rPr lang="en-US" altLang="zh-CN" sz="2800" dirty="0">
                <a:solidFill>
                  <a:srgbClr val="000000"/>
                </a:solidFill>
                <a:latin typeface="Times New Roman" panose="02020603050405020304" pitchFamily="18" charset="0"/>
              </a:rPr>
              <a:t>Basically evil but perfectible</a:t>
            </a:r>
            <a:endParaRPr lang="en-US" altLang="zh-CN" sz="2800" dirty="0">
              <a:solidFill>
                <a:srgbClr val="000000"/>
              </a:solidFill>
              <a:latin typeface="Times New Roman" panose="02020603050405020304" pitchFamily="18" charset="0"/>
            </a:endParaRPr>
          </a:p>
        </p:txBody>
      </p:sp>
      <p:sp>
        <p:nvSpPr>
          <p:cNvPr id="343045" name="Text Box 8"/>
          <p:cNvSpPr txBox="1"/>
          <p:nvPr/>
        </p:nvSpPr>
        <p:spPr>
          <a:xfrm>
            <a:off x="4513263" y="273050"/>
            <a:ext cx="2207895" cy="521970"/>
          </a:xfrm>
          <a:prstGeom prst="rect">
            <a:avLst/>
          </a:prstGeom>
          <a:noFill/>
          <a:ln w="9525">
            <a:noFill/>
          </a:ln>
        </p:spPr>
        <p:txBody>
          <a:bodyPr wrap="none" anchor="t" anchorCtr="0">
            <a:spAutoFit/>
          </a:bodyPr>
          <a:lstStyle/>
          <a:p>
            <a:r>
              <a:rPr lang="en-US" altLang="zh-CN" sz="2800" dirty="0">
                <a:solidFill>
                  <a:srgbClr val="FF0000"/>
                </a:solidFill>
                <a:latin typeface="Times New Roman" panose="02020603050405020304" pitchFamily="18" charset="0"/>
              </a:rPr>
              <a:t>Human nature</a:t>
            </a:r>
            <a:endParaRPr lang="en-US" altLang="zh-CN" sz="2800" dirty="0">
              <a:solidFill>
                <a:srgbClr val="FF0000"/>
              </a:solidFill>
              <a:latin typeface="Times New Roman" panose="02020603050405020304" pitchFamily="18" charset="0"/>
            </a:endParaRPr>
          </a:p>
        </p:txBody>
      </p:sp>
      <p:sp>
        <p:nvSpPr>
          <p:cNvPr id="30730" name="Text Box 10"/>
          <p:cNvSpPr txBox="1"/>
          <p:nvPr/>
        </p:nvSpPr>
        <p:spPr>
          <a:xfrm>
            <a:off x="4757738" y="1027113"/>
            <a:ext cx="5543550" cy="5908040"/>
          </a:xfrm>
          <a:prstGeom prst="rect">
            <a:avLst/>
          </a:prstGeom>
          <a:noFill/>
          <a:ln w="9525">
            <a:noFill/>
          </a:ln>
        </p:spPr>
        <p:txBody>
          <a:bodyPr anchor="t" anchorCtr="0">
            <a:spAutoFit/>
          </a:bodyPr>
          <a:lstStyle/>
          <a:p>
            <a:pPr algn="just">
              <a:lnSpc>
                <a:spcPct val="150000"/>
              </a:lnSpc>
            </a:pPr>
            <a:r>
              <a:rPr lang="en-US" altLang="zh-CN" sz="2800" u="sng" dirty="0">
                <a:solidFill>
                  <a:srgbClr val="FF0000"/>
                </a:solidFill>
                <a:latin typeface="Times New Roman" panose="02020603050405020304" pitchFamily="18" charset="0"/>
              </a:rPr>
              <a:t>Original sin</a:t>
            </a:r>
            <a:r>
              <a:rPr lang="en-US" altLang="zh-CN" sz="2800" dirty="0">
                <a:latin typeface="Times New Roman" panose="02020603050405020304" pitchFamily="18" charset="0"/>
              </a:rPr>
              <a:t>, is a Christian belief in the state of sin in which humanity has existed since the fall of man, stemming from Adam and Eve's rebellion in Eden, namely the sin of disobedience in consuming the forbidden fruit from the tree of the knowledge of good and evil./ˈkrɪstʃən/</a:t>
            </a:r>
            <a:endParaRPr lang="en-US" altLang="zh-CN" sz="2800" dirty="0">
              <a:latin typeface="Times New Roman" panose="02020603050405020304" pitchFamily="18" charset="0"/>
            </a:endParaRPr>
          </a:p>
        </p:txBody>
      </p:sp>
    </p:spTree>
  </p:cSld>
  <p:clrMapOvr>
    <a:masterClrMapping/>
  </p:clrMapOvr>
  <p:transition spd="med">
    <p:wheel spokes="4"/>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0726"/>
                                        </p:tgtEl>
                                        <p:attrNameLst>
                                          <p:attrName>style.visibility</p:attrName>
                                        </p:attrNameLst>
                                      </p:cBhvr>
                                      <p:to>
                                        <p:strVal val="visible"/>
                                      </p:to>
                                    </p:set>
                                    <p:animEffect transition="in" filter="box(in)">
                                      <p:cBhvr>
                                        <p:cTn id="7" dur="500"/>
                                        <p:tgtEl>
                                          <p:spTgt spid="30726"/>
                                        </p:tgtEl>
                                      </p:cBhvr>
                                    </p:animEffect>
                                  </p:childTnLst>
                                </p:cTn>
                              </p:par>
                              <p:par>
                                <p:cTn id="8" presetID="4" presetClass="entr" presetSubtype="16" fill="hold" nodeType="withEffect">
                                  <p:stCondLst>
                                    <p:cond delay="0"/>
                                  </p:stCondLst>
                                  <p:childTnLst>
                                    <p:set>
                                      <p:cBhvr>
                                        <p:cTn id="9" dur="1" fill="hold">
                                          <p:stCondLst>
                                            <p:cond delay="0"/>
                                          </p:stCondLst>
                                        </p:cTn>
                                        <p:tgtEl>
                                          <p:spTgt spid="30722"/>
                                        </p:tgtEl>
                                        <p:attrNameLst>
                                          <p:attrName>style.visibility</p:attrName>
                                        </p:attrNameLst>
                                      </p:cBhvr>
                                      <p:to>
                                        <p:strVal val="visible"/>
                                      </p:to>
                                    </p:set>
                                    <p:animEffect transition="in" filter="box(in)">
                                      <p:cBhvr>
                                        <p:cTn id="10" dur="500"/>
                                        <p:tgtEl>
                                          <p:spTgt spid="3072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0730"/>
                                        </p:tgtEl>
                                        <p:attrNameLst>
                                          <p:attrName>style.visibility</p:attrName>
                                        </p:attrNameLst>
                                      </p:cBhvr>
                                      <p:to>
                                        <p:strVal val="visible"/>
                                      </p:to>
                                    </p:set>
                                    <p:anim calcmode="lin" valueType="num">
                                      <p:cBhvr>
                                        <p:cTn id="15" dur="500" fill="hold"/>
                                        <p:tgtEl>
                                          <p:spTgt spid="30730"/>
                                        </p:tgtEl>
                                        <p:attrNameLst>
                                          <p:attrName>ppt_x</p:attrName>
                                        </p:attrNameLst>
                                      </p:cBhvr>
                                      <p:tavLst>
                                        <p:tav tm="0">
                                          <p:val>
                                            <p:strVal val="#ppt_x"/>
                                          </p:val>
                                        </p:tav>
                                        <p:tav tm="100000">
                                          <p:val>
                                            <p:strVal val="#ppt_x"/>
                                          </p:val>
                                        </p:tav>
                                      </p:tavLst>
                                    </p:anim>
                                    <p:anim calcmode="lin" valueType="num">
                                      <p:cBhvr>
                                        <p:cTn id="16" dur="500" fill="hold"/>
                                        <p:tgtEl>
                                          <p:spTgt spid="307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6" grpId="0"/>
      <p:bldP spid="3073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original sin 1"/>
          <p:cNvPicPr>
            <a:picLocks noChangeAspect="1"/>
          </p:cNvPicPr>
          <p:nvPr/>
        </p:nvPicPr>
        <p:blipFill>
          <a:blip r:embed="rId1"/>
          <a:stretch>
            <a:fillRect/>
          </a:stretch>
        </p:blipFill>
        <p:spPr>
          <a:xfrm>
            <a:off x="1774825" y="2297113"/>
            <a:ext cx="2808288" cy="2725737"/>
          </a:xfrm>
          <a:prstGeom prst="rect">
            <a:avLst/>
          </a:prstGeom>
          <a:noFill/>
          <a:ln w="9525">
            <a:noFill/>
          </a:ln>
        </p:spPr>
      </p:pic>
      <p:sp>
        <p:nvSpPr>
          <p:cNvPr id="344066" name="Rectangle 4"/>
          <p:cNvSpPr/>
          <p:nvPr/>
        </p:nvSpPr>
        <p:spPr>
          <a:xfrm>
            <a:off x="1524000" y="2795588"/>
            <a:ext cx="309880" cy="368300"/>
          </a:xfrm>
          <a:prstGeom prst="rect">
            <a:avLst/>
          </a:prstGeom>
          <a:noFill/>
          <a:ln w="9525">
            <a:noFill/>
          </a:ln>
        </p:spPr>
        <p:txBody>
          <a:bodyPr wrap="none" anchor="t" anchorCtr="0">
            <a:spAutoFit/>
          </a:bodyPr>
          <a:lstStyle/>
          <a:p>
            <a:endParaRPr lang="zh-CN" altLang="en-US" dirty="0">
              <a:solidFill>
                <a:srgbClr val="000000"/>
              </a:solidFill>
              <a:latin typeface="Arial" panose="020B0604020202020204" pitchFamily="34" charset="0"/>
              <a:ea typeface="宋体" panose="02010600030101010101" pitchFamily="2" charset="-122"/>
            </a:endParaRPr>
          </a:p>
        </p:txBody>
      </p:sp>
      <p:sp>
        <p:nvSpPr>
          <p:cNvPr id="344067" name="Rectangle 5"/>
          <p:cNvSpPr/>
          <p:nvPr/>
        </p:nvSpPr>
        <p:spPr>
          <a:xfrm>
            <a:off x="1524000" y="2795588"/>
            <a:ext cx="309880" cy="368300"/>
          </a:xfrm>
          <a:prstGeom prst="rect">
            <a:avLst/>
          </a:prstGeom>
          <a:noFill/>
          <a:ln w="9525">
            <a:noFill/>
          </a:ln>
        </p:spPr>
        <p:txBody>
          <a:bodyPr wrap="none" anchor="t" anchorCtr="0">
            <a:spAutoFit/>
          </a:bodyPr>
          <a:lstStyle/>
          <a:p>
            <a:endParaRPr lang="zh-CN" altLang="en-US" dirty="0">
              <a:solidFill>
                <a:srgbClr val="000000"/>
              </a:solidFill>
              <a:latin typeface="Arial" panose="020B0604020202020204" pitchFamily="34" charset="0"/>
              <a:ea typeface="宋体" panose="02010600030101010101" pitchFamily="2" charset="-122"/>
            </a:endParaRPr>
          </a:p>
        </p:txBody>
      </p:sp>
      <p:sp>
        <p:nvSpPr>
          <p:cNvPr id="30726" name="Text Box 6"/>
          <p:cNvSpPr txBox="1"/>
          <p:nvPr/>
        </p:nvSpPr>
        <p:spPr>
          <a:xfrm>
            <a:off x="1847850" y="1268413"/>
            <a:ext cx="3887788" cy="953135"/>
          </a:xfrm>
          <a:prstGeom prst="rect">
            <a:avLst/>
          </a:prstGeom>
          <a:noFill/>
          <a:ln w="9525">
            <a:noFill/>
          </a:ln>
        </p:spPr>
        <p:txBody>
          <a:bodyPr anchor="t" anchorCtr="0">
            <a:spAutoFit/>
          </a:bodyPr>
          <a:lstStyle/>
          <a:p>
            <a:r>
              <a:rPr lang="en-US" altLang="zh-CN" sz="2800" dirty="0">
                <a:solidFill>
                  <a:srgbClr val="000000"/>
                </a:solidFill>
                <a:latin typeface="Times New Roman" panose="02020603050405020304" pitchFamily="18" charset="0"/>
              </a:rPr>
              <a:t>Basically evil but perfectible</a:t>
            </a:r>
            <a:endParaRPr lang="en-US" altLang="zh-CN" sz="2800" dirty="0">
              <a:solidFill>
                <a:srgbClr val="000000"/>
              </a:solidFill>
              <a:latin typeface="Times New Roman" panose="02020603050405020304" pitchFamily="18" charset="0"/>
            </a:endParaRPr>
          </a:p>
        </p:txBody>
      </p:sp>
      <p:sp>
        <p:nvSpPr>
          <p:cNvPr id="344069" name="Text Box 8"/>
          <p:cNvSpPr txBox="1"/>
          <p:nvPr/>
        </p:nvSpPr>
        <p:spPr>
          <a:xfrm>
            <a:off x="4513263" y="273050"/>
            <a:ext cx="2207895" cy="521970"/>
          </a:xfrm>
          <a:prstGeom prst="rect">
            <a:avLst/>
          </a:prstGeom>
          <a:noFill/>
          <a:ln w="9525">
            <a:noFill/>
          </a:ln>
        </p:spPr>
        <p:txBody>
          <a:bodyPr wrap="none" anchor="t" anchorCtr="0">
            <a:spAutoFit/>
          </a:bodyPr>
          <a:lstStyle/>
          <a:p>
            <a:r>
              <a:rPr lang="en-US" altLang="zh-CN" sz="2800" dirty="0">
                <a:solidFill>
                  <a:srgbClr val="000000"/>
                </a:solidFill>
                <a:latin typeface="Times New Roman" panose="02020603050405020304" pitchFamily="18" charset="0"/>
              </a:rPr>
              <a:t>Human nature</a:t>
            </a:r>
            <a:endParaRPr lang="en-US" altLang="zh-CN" sz="2800" dirty="0">
              <a:solidFill>
                <a:srgbClr val="000000"/>
              </a:solidFill>
              <a:latin typeface="Times New Roman" panose="02020603050405020304" pitchFamily="18" charset="0"/>
            </a:endParaRPr>
          </a:p>
        </p:txBody>
      </p:sp>
      <p:pic>
        <p:nvPicPr>
          <p:cNvPr id="344070" name="Picture 2" descr="C:\Users\dutingting\Desktop\4a36acaf2edda3cc524dccf908e93901203f92b9.jpg"/>
          <p:cNvPicPr>
            <a:picLocks noChangeAspect="1"/>
          </p:cNvPicPr>
          <p:nvPr/>
        </p:nvPicPr>
        <p:blipFill>
          <a:blip r:embed="rId2"/>
          <a:stretch>
            <a:fillRect/>
          </a:stretch>
        </p:blipFill>
        <p:spPr>
          <a:xfrm>
            <a:off x="5710238" y="981075"/>
            <a:ext cx="4395787" cy="5643563"/>
          </a:xfrm>
          <a:prstGeom prst="rect">
            <a:avLst/>
          </a:prstGeom>
          <a:noFill/>
          <a:ln w="9525">
            <a:noFill/>
          </a:ln>
        </p:spPr>
      </p:pic>
    </p:spTree>
  </p:cSld>
  <p:clrMapOvr>
    <a:masterClrMapping/>
  </p:clrMapOvr>
  <p:transition spd="med">
    <p:wheel spokes="4"/>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0726"/>
                                        </p:tgtEl>
                                        <p:attrNameLst>
                                          <p:attrName>style.visibility</p:attrName>
                                        </p:attrNameLst>
                                      </p:cBhvr>
                                      <p:to>
                                        <p:strVal val="visible"/>
                                      </p:to>
                                    </p:set>
                                    <p:animEffect transition="in" filter="box(in)">
                                      <p:cBhvr>
                                        <p:cTn id="7" dur="500"/>
                                        <p:tgtEl>
                                          <p:spTgt spid="30726"/>
                                        </p:tgtEl>
                                      </p:cBhvr>
                                    </p:animEffect>
                                  </p:childTnLst>
                                </p:cTn>
                              </p:par>
                              <p:par>
                                <p:cTn id="8" presetID="4" presetClass="entr" presetSubtype="16" fill="hold" nodeType="withEffect">
                                  <p:stCondLst>
                                    <p:cond delay="0"/>
                                  </p:stCondLst>
                                  <p:childTnLst>
                                    <p:set>
                                      <p:cBhvr>
                                        <p:cTn id="9" dur="1" fill="hold">
                                          <p:stCondLst>
                                            <p:cond delay="0"/>
                                          </p:stCondLst>
                                        </p:cTn>
                                        <p:tgtEl>
                                          <p:spTgt spid="30722"/>
                                        </p:tgtEl>
                                        <p:attrNameLst>
                                          <p:attrName>style.visibility</p:attrName>
                                        </p:attrNameLst>
                                      </p:cBhvr>
                                      <p:to>
                                        <p:strVal val="visible"/>
                                      </p:to>
                                    </p:set>
                                    <p:animEffect transition="in" filter="box(in)">
                                      <p:cBhvr>
                                        <p:cTn id="10" dur="500"/>
                                        <p:tgtEl>
                                          <p:spTgt spid="30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9377" name="文本框 2"/>
          <p:cNvSpPr txBox="1"/>
          <p:nvPr/>
        </p:nvSpPr>
        <p:spPr>
          <a:xfrm>
            <a:off x="266064" y="404494"/>
            <a:ext cx="11622406" cy="5262245"/>
          </a:xfrm>
          <a:prstGeom prst="rect">
            <a:avLst/>
          </a:prstGeom>
          <a:solidFill>
            <a:schemeClr val="bg1"/>
          </a:solidFill>
          <a:ln w="9525">
            <a:noFill/>
          </a:ln>
        </p:spPr>
        <p:txBody>
          <a:bodyPr wrap="square">
            <a:spAutoFit/>
          </a:bodyPr>
          <a:lstStyle/>
          <a:p>
            <a:pPr marR="0" algn="just" defTabSz="914400">
              <a:lnSpc>
                <a:spcPct val="150000"/>
              </a:lnSpc>
              <a:buClrTx/>
              <a:buSzTx/>
              <a:buFont typeface="Arial" panose="020B0604020202020204" pitchFamily="34" charset="0"/>
              <a:buNone/>
              <a:defRPr/>
            </a:pPr>
            <a:r>
              <a:rPr lang="en-US" altLang="zh-CN" sz="2800" noProof="1">
                <a:solidFill>
                  <a:srgbClr val="FF0000"/>
                </a:solidFill>
                <a:highlight>
                  <a:srgbClr val="FFFF00"/>
                </a:highlight>
                <a:latin typeface="Times New Roman" panose="02020603050405020304" pitchFamily="18" charset="0"/>
                <a:ea typeface="宋体" panose="02010600030101010101" pitchFamily="2" charset="-122"/>
                <a:cs typeface="+mn-cs"/>
                <a:sym typeface="+mn-ea"/>
              </a:rPr>
              <a:t>The Tower of Babel</a:t>
            </a:r>
            <a:r>
              <a:rPr lang="en-US" altLang="zh-CN" sz="2800" noProof="1">
                <a:highlight>
                  <a:srgbClr val="FFFF00"/>
                </a:highlight>
                <a:latin typeface="Times New Roman" panose="02020603050405020304" pitchFamily="18" charset="0"/>
                <a:ea typeface="宋体" panose="02010600030101010101" pitchFamily="2" charset="-122"/>
                <a:cs typeface="+mn-cs"/>
                <a:sym typeface="+mn-ea"/>
              </a:rPr>
              <a:t> </a:t>
            </a:r>
            <a:endParaRPr lang="en-US" altLang="zh-CN" sz="2800" noProof="1">
              <a:highlight>
                <a:srgbClr val="FFFF00"/>
              </a:highlight>
              <a:latin typeface="Times New Roman" panose="02020603050405020304" pitchFamily="18" charset="0"/>
              <a:sym typeface="+mn-ea"/>
            </a:endParaRPr>
          </a:p>
          <a:p>
            <a:pPr marR="0" algn="just" defTabSz="914400">
              <a:lnSpc>
                <a:spcPct val="150000"/>
              </a:lnSpc>
              <a:buClrTx/>
              <a:buSzTx/>
              <a:buFont typeface="Arial" panose="020B0604020202020204" pitchFamily="34" charset="0"/>
              <a:buNone/>
              <a:defRPr/>
            </a:pPr>
            <a:r>
              <a:rPr kumimoji="0" lang="en-US" altLang="zh-CN" sz="2800" kern="1200" cap="none" spc="0" normalizeH="0" baseline="0" noProof="1">
                <a:latin typeface="Times New Roman" panose="02020603050405020304" pitchFamily="18" charset="0"/>
                <a:ea typeface="宋体" panose="02010600030101010101" pitchFamily="2" charset="-122"/>
                <a:cs typeface="+mn-cs"/>
              </a:rPr>
              <a:t>The </a:t>
            </a:r>
            <a:r>
              <a:rPr kumimoji="0" lang="en-US" altLang="zh-CN" sz="2800" kern="1200" cap="none" spc="0" normalizeH="0" baseline="0" noProof="1">
                <a:solidFill>
                  <a:srgbClr val="FF0000"/>
                </a:solidFill>
                <a:highlight>
                  <a:srgbClr val="FFFF00"/>
                </a:highlight>
                <a:latin typeface="Times New Roman" panose="02020603050405020304" pitchFamily="18" charset="0"/>
                <a:ea typeface="宋体" panose="02010600030101010101" pitchFamily="2" charset="-122"/>
                <a:cs typeface="+mn-cs"/>
              </a:rPr>
              <a:t>Tower of Babel</a:t>
            </a:r>
            <a:r>
              <a:rPr kumimoji="0" lang="en-US" altLang="zh-CN" sz="2800" kern="1200" cap="none" spc="0" normalizeH="0" baseline="0" noProof="1">
                <a:latin typeface="Times New Roman" panose="02020603050405020304" pitchFamily="18" charset="0"/>
                <a:ea typeface="宋体" panose="02010600030101010101" pitchFamily="2" charset="-122"/>
                <a:cs typeface="+mn-cs"/>
              </a:rPr>
              <a:t> as told in Genesis 11:1–9 is an </a:t>
            </a:r>
            <a:r>
              <a:rPr kumimoji="0" lang="en-US" altLang="zh-CN" sz="2800" kern="1200" cap="none" spc="0" normalizeH="0" baseline="0" noProof="1">
                <a:solidFill>
                  <a:srgbClr val="FF0000"/>
                </a:solidFill>
                <a:latin typeface="Times New Roman" panose="02020603050405020304" pitchFamily="18" charset="0"/>
                <a:ea typeface="宋体" panose="02010600030101010101" pitchFamily="2" charset="-122"/>
                <a:cs typeface="+mn-cs"/>
              </a:rPr>
              <a:t>origin myth</a:t>
            </a:r>
            <a:r>
              <a:rPr kumimoji="0" lang="en-US" altLang="zh-CN" sz="2800" kern="1200" cap="none" spc="0" normalizeH="0" baseline="0" noProof="1">
                <a:latin typeface="Times New Roman" panose="02020603050405020304" pitchFamily="18" charset="0"/>
                <a:ea typeface="宋体" panose="02010600030101010101" pitchFamily="2" charset="-122"/>
                <a:cs typeface="+mn-cs"/>
              </a:rPr>
              <a:t> meant to </a:t>
            </a:r>
            <a:r>
              <a:rPr kumimoji="0" lang="en-US" altLang="zh-CN" sz="2800" u="sng" kern="1200" cap="none" spc="0" normalizeH="0" baseline="0" noProof="1">
                <a:latin typeface="Times New Roman" panose="02020603050405020304" pitchFamily="18" charset="0"/>
                <a:ea typeface="宋体" panose="02010600030101010101" pitchFamily="2" charset="-122"/>
                <a:cs typeface="+mn-cs"/>
              </a:rPr>
              <a:t>explain why the world's peoples speak different languages.</a:t>
            </a:r>
            <a:endParaRPr kumimoji="0" lang="en-US" altLang="zh-CN" sz="2800" u="sng" kern="1200" cap="none" spc="0" normalizeH="0" baseline="0" noProof="1">
              <a:latin typeface="Times New Roman" panose="02020603050405020304" pitchFamily="18" charset="0"/>
              <a:ea typeface="宋体" panose="02010600030101010101" pitchFamily="2" charset="-122"/>
              <a:cs typeface="+mn-cs"/>
            </a:endParaRPr>
          </a:p>
          <a:p>
            <a:pPr marR="0" algn="just" defTabSz="914400">
              <a:lnSpc>
                <a:spcPct val="150000"/>
              </a:lnSpc>
              <a:buClrTx/>
              <a:buSzTx/>
              <a:buFont typeface="Arial" panose="020B0604020202020204" pitchFamily="34" charset="0"/>
              <a:buNone/>
              <a:defRPr/>
            </a:pPr>
            <a:r>
              <a:rPr kumimoji="0" lang="en-US" altLang="zh-CN" sz="2800" kern="1200" cap="none" spc="0" normalizeH="0" baseline="0" noProof="1">
                <a:latin typeface="Times New Roman" panose="02020603050405020304" pitchFamily="18" charset="0"/>
                <a:ea typeface="宋体" panose="02010600030101010101" pitchFamily="2" charset="-122"/>
                <a:cs typeface="+mn-cs"/>
              </a:rPr>
              <a:t>According to the story, a united humanity in the generations following </a:t>
            </a:r>
            <a:r>
              <a:rPr kumimoji="0" lang="en-US" altLang="zh-CN" sz="2800" kern="1200" cap="none" spc="0" normalizeH="0" baseline="0" noProof="1">
                <a:solidFill>
                  <a:srgbClr val="FF0000"/>
                </a:solidFill>
                <a:latin typeface="Times New Roman" panose="02020603050405020304" pitchFamily="18" charset="0"/>
                <a:ea typeface="宋体" panose="02010600030101010101" pitchFamily="2" charset="-122"/>
                <a:cs typeface="+mn-cs"/>
              </a:rPr>
              <a:t>the </a:t>
            </a:r>
            <a:r>
              <a:rPr kumimoji="0" lang="en-US" altLang="zh-CN" sz="2800" kern="1200" cap="none" spc="0" normalizeH="0" baseline="0" noProof="1">
                <a:solidFill>
                  <a:srgbClr val="FF0000"/>
                </a:solidFill>
                <a:highlight>
                  <a:srgbClr val="FFFF00"/>
                </a:highlight>
                <a:latin typeface="Times New Roman" panose="02020603050405020304" pitchFamily="18" charset="0"/>
                <a:ea typeface="宋体" panose="02010600030101010101" pitchFamily="2" charset="-122"/>
                <a:cs typeface="+mn-cs"/>
              </a:rPr>
              <a:t>Great Flood</a:t>
            </a:r>
            <a:r>
              <a:rPr kumimoji="0" lang="en-US" altLang="zh-CN" sz="2800" kern="1200" cap="none" spc="0" normalizeH="0" baseline="0" noProof="1">
                <a:solidFill>
                  <a:srgbClr val="FF0000"/>
                </a:solidFill>
                <a:latin typeface="Times New Roman" panose="02020603050405020304" pitchFamily="18" charset="0"/>
                <a:ea typeface="宋体" panose="02010600030101010101" pitchFamily="2" charset="-122"/>
                <a:cs typeface="+mn-cs"/>
              </a:rPr>
              <a:t>, speaking a single language</a:t>
            </a:r>
            <a:r>
              <a:rPr kumimoji="0" lang="en-US" altLang="zh-CN" sz="2800" kern="1200" cap="none" spc="0" normalizeH="0" baseline="0" noProof="1">
                <a:latin typeface="Times New Roman" panose="02020603050405020304" pitchFamily="18" charset="0"/>
                <a:ea typeface="宋体" panose="02010600030101010101" pitchFamily="2" charset="-122"/>
                <a:cs typeface="+mn-cs"/>
              </a:rPr>
              <a:t> and migrating eastward, comes to the land of Shinar. There they agree to </a:t>
            </a:r>
            <a:r>
              <a:rPr kumimoji="0" lang="en-US" altLang="zh-CN" sz="2800" kern="1200" cap="none" spc="0" normalizeH="0" baseline="0" noProof="1">
                <a:solidFill>
                  <a:srgbClr val="FF0000"/>
                </a:solidFill>
                <a:latin typeface="Times New Roman" panose="02020603050405020304" pitchFamily="18" charset="0"/>
                <a:ea typeface="宋体" panose="02010600030101010101" pitchFamily="2" charset="-122"/>
                <a:cs typeface="+mn-cs"/>
              </a:rPr>
              <a:t>build a city and a tower tall enough to reach heaven</a:t>
            </a:r>
            <a:r>
              <a:rPr kumimoji="0" lang="en-US" altLang="zh-CN" sz="2800" kern="1200" cap="none" spc="0" normalizeH="0" baseline="0" noProof="1">
                <a:latin typeface="Times New Roman" panose="02020603050405020304" pitchFamily="18" charset="0"/>
                <a:ea typeface="宋体" panose="02010600030101010101" pitchFamily="2" charset="-122"/>
                <a:cs typeface="+mn-cs"/>
              </a:rPr>
              <a:t>. </a:t>
            </a:r>
            <a:r>
              <a:rPr kumimoji="0" lang="en-US" altLang="zh-CN" sz="2800" u="sng" kern="1200" cap="none" spc="0" normalizeH="0" baseline="0" noProof="1">
                <a:latin typeface="Times New Roman" panose="02020603050405020304" pitchFamily="18" charset="0"/>
                <a:ea typeface="宋体" panose="02010600030101010101" pitchFamily="2" charset="-122"/>
                <a:cs typeface="+mn-cs"/>
              </a:rPr>
              <a:t>God, observing their city and tower, confounds their speech so that they can no longer understand each other, and scatters them around the world. </a:t>
            </a:r>
            <a:endParaRPr kumimoji="0" lang="en-US" altLang="zh-CN" sz="2800" u="sng" kern="1200" cap="none" spc="0" normalizeH="0" baseline="0" noProof="1">
              <a:latin typeface="Times New Roman" panose="02020603050405020304" pitchFamily="18" charset="0"/>
              <a:ea typeface="宋体" panose="02010600030101010101" pitchFamily="2" charset="-122"/>
              <a:cs typeface="+mn-cs"/>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7217" name="图片 1" descr="t016e6782d631c8e459"/>
          <p:cNvPicPr>
            <a:picLocks noChangeAspect="1"/>
          </p:cNvPicPr>
          <p:nvPr/>
        </p:nvPicPr>
        <p:blipFill>
          <a:blip r:embed="rId1"/>
          <a:stretch>
            <a:fillRect/>
          </a:stretch>
        </p:blipFill>
        <p:spPr>
          <a:xfrm>
            <a:off x="47625" y="188913"/>
            <a:ext cx="4725988" cy="6465887"/>
          </a:xfrm>
          <a:prstGeom prst="rect">
            <a:avLst/>
          </a:prstGeom>
          <a:noFill/>
          <a:ln w="9525">
            <a:noFill/>
          </a:ln>
        </p:spPr>
      </p:pic>
      <p:sp>
        <p:nvSpPr>
          <p:cNvPr id="230403" name="文本框 2"/>
          <p:cNvSpPr txBox="1"/>
          <p:nvPr/>
        </p:nvSpPr>
        <p:spPr>
          <a:xfrm>
            <a:off x="5303519" y="836927"/>
            <a:ext cx="6319520" cy="4615816"/>
          </a:xfrm>
          <a:prstGeom prst="rect">
            <a:avLst/>
          </a:prstGeom>
          <a:solidFill>
            <a:schemeClr val="bg1"/>
          </a:solidFill>
          <a:ln w="9525">
            <a:noFill/>
          </a:ln>
        </p:spPr>
        <p:txBody>
          <a:bodyPr wrap="square">
            <a:spAutoFit/>
          </a:bodyPr>
          <a:lstStyle/>
          <a:p>
            <a:pPr marR="0" defTabSz="914400">
              <a:lnSpc>
                <a:spcPct val="150000"/>
              </a:lnSpc>
              <a:buClrTx/>
              <a:buSzTx/>
              <a:buFont typeface="Arial" panose="020B0604020202020204" pitchFamily="34" charset="0"/>
              <a:buNone/>
              <a:defRPr/>
            </a:pPr>
            <a:r>
              <a:rPr kumimoji="0" lang="en-US" altLang="zh-CN" sz="2800" kern="1200" cap="none" spc="0" normalizeH="0" baseline="0" noProof="1">
                <a:highlight>
                  <a:srgbClr val="FFFF00"/>
                </a:highlight>
                <a:latin typeface="Times New Roman" panose="02020603050405020304" pitchFamily="18" charset="0"/>
                <a:ea typeface="宋体" panose="02010600030101010101" pitchFamily="2" charset="-122"/>
                <a:cs typeface="+mn-cs"/>
              </a:rPr>
              <a:t>巴别塔</a:t>
            </a:r>
            <a:r>
              <a:rPr kumimoji="0" lang="en-US" altLang="zh-CN" sz="2800" kern="1200" cap="none" spc="0" normalizeH="0" baseline="0" noProof="1">
                <a:latin typeface="Times New Roman" panose="02020603050405020304" pitchFamily="18" charset="0"/>
                <a:ea typeface="宋体" panose="02010600030101010101" pitchFamily="2" charset="-122"/>
                <a:cs typeface="+mn-cs"/>
              </a:rPr>
              <a:t>;是《</a:t>
            </a:r>
            <a:r>
              <a:rPr kumimoji="0" lang="en-US" altLang="zh-CN" sz="2800" kern="1200" cap="none" spc="0" normalizeH="0" baseline="0" noProof="1">
                <a:highlight>
                  <a:srgbClr val="FFFF00"/>
                </a:highlight>
                <a:latin typeface="Times New Roman" panose="02020603050405020304" pitchFamily="18" charset="0"/>
                <a:ea typeface="宋体" panose="02010600030101010101" pitchFamily="2" charset="-122"/>
                <a:cs typeface="+mn-cs"/>
              </a:rPr>
              <a:t>圣经·旧约·创世记</a:t>
            </a:r>
            <a:r>
              <a:rPr kumimoji="0" lang="en-US" altLang="zh-CN" sz="2800" kern="1200" cap="none" spc="0" normalizeH="0" baseline="0" noProof="1">
                <a:latin typeface="Times New Roman" panose="02020603050405020304" pitchFamily="18" charset="0"/>
                <a:ea typeface="宋体" panose="02010600030101010101" pitchFamily="2" charset="-122"/>
                <a:cs typeface="+mn-cs"/>
              </a:rPr>
              <a:t>》第11章记载，</a:t>
            </a:r>
            <a:r>
              <a:rPr kumimoji="0" lang="en-US" altLang="zh-CN" sz="2800" u="sng" kern="1200" cap="none" spc="0" normalizeH="0" baseline="0" noProof="1">
                <a:latin typeface="Times New Roman" panose="02020603050405020304" pitchFamily="18" charset="0"/>
                <a:ea typeface="宋体" panose="02010600030101010101" pitchFamily="2" charset="-122"/>
                <a:cs typeface="+mn-cs"/>
              </a:rPr>
              <a:t>当时人类联合起来兴建希望能通往天堂的高塔</a:t>
            </a:r>
            <a:r>
              <a:rPr kumimoji="0" lang="en-US" altLang="zh-CN" sz="2800" kern="1200" cap="none" spc="0" normalizeH="0" baseline="0" noProof="1">
                <a:latin typeface="Times New Roman" panose="02020603050405020304" pitchFamily="18" charset="0"/>
                <a:ea typeface="宋体" panose="02010600030101010101" pitchFamily="2" charset="-122"/>
                <a:cs typeface="+mn-cs"/>
              </a:rPr>
              <a:t>;</a:t>
            </a:r>
            <a:r>
              <a:rPr kumimoji="0" lang="en-US" altLang="zh-CN" sz="2800" u="sng" kern="1200" cap="none" spc="0" normalizeH="0" baseline="0" noProof="1">
                <a:latin typeface="Times New Roman" panose="02020603050405020304" pitchFamily="18" charset="0"/>
                <a:ea typeface="宋体" panose="02010600030101010101" pitchFamily="2" charset="-122"/>
                <a:cs typeface="+mn-cs"/>
              </a:rPr>
              <a:t>为了阻止人类的计划，上帝让人类说不同的语言，使人类相互之间不能沟通，计划因此失败</a:t>
            </a:r>
            <a:r>
              <a:rPr kumimoji="0" lang="en-US" altLang="zh-CN" sz="2800" kern="1200" cap="none" spc="0" normalizeH="0" baseline="0" noProof="1">
                <a:latin typeface="Times New Roman" panose="02020603050405020304" pitchFamily="18" charset="0"/>
                <a:ea typeface="宋体" panose="02010600030101010101" pitchFamily="2" charset="-122"/>
                <a:cs typeface="+mn-cs"/>
              </a:rPr>
              <a:t>，人类自此各散东西。此事件，</a:t>
            </a:r>
            <a:r>
              <a:rPr kumimoji="0" lang="en-US" altLang="zh-CN" sz="2800" kern="1200" cap="none" spc="0" normalizeH="0" baseline="0" noProof="1">
                <a:highlight>
                  <a:srgbClr val="FFFF00"/>
                </a:highlight>
                <a:latin typeface="Times New Roman" panose="02020603050405020304" pitchFamily="18" charset="0"/>
                <a:ea typeface="宋体" panose="02010600030101010101" pitchFamily="2" charset="-122"/>
                <a:cs typeface="+mn-cs"/>
              </a:rPr>
              <a:t>为世上出现不同语言和种族提供解释</a:t>
            </a:r>
            <a:r>
              <a:rPr kumimoji="0" lang="en-US" altLang="zh-CN" sz="2800" kern="1200" cap="none" spc="0" normalizeH="0" baseline="0" noProof="1">
                <a:latin typeface="Times New Roman" panose="02020603050405020304" pitchFamily="18" charset="0"/>
                <a:ea typeface="宋体" panose="02010600030101010101" pitchFamily="2" charset="-122"/>
                <a:cs typeface="+mn-cs"/>
              </a:rPr>
              <a:t>。</a:t>
            </a:r>
            <a:endParaRPr kumimoji="0" lang="en-US" altLang="zh-CN" sz="2800" kern="1200" cap="none" spc="0" normalizeH="0" baseline="0" noProof="1">
              <a:latin typeface="Times New Roman" panose="02020603050405020304" pitchFamily="18" charset="0"/>
              <a:ea typeface="宋体" panose="02010600030101010101" pitchFamily="2" charset="-122"/>
              <a:cs typeface="+mn-cs"/>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4"/>
          <p:cNvSpPr/>
          <p:nvPr/>
        </p:nvSpPr>
        <p:spPr>
          <a:xfrm>
            <a:off x="1524000" y="2795588"/>
            <a:ext cx="309880" cy="368300"/>
          </a:xfrm>
          <a:prstGeom prst="rect">
            <a:avLst/>
          </a:prstGeom>
          <a:noFill/>
          <a:ln w="9525">
            <a:noFill/>
          </a:ln>
        </p:spPr>
        <p:txBody>
          <a:bodyPr wrap="none" anchor="t" anchorCtr="0">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3043" name="Rectangle 5"/>
          <p:cNvSpPr/>
          <p:nvPr/>
        </p:nvSpPr>
        <p:spPr>
          <a:xfrm>
            <a:off x="1524000" y="2795588"/>
            <a:ext cx="309880" cy="368300"/>
          </a:xfrm>
          <a:prstGeom prst="rect">
            <a:avLst/>
          </a:prstGeom>
          <a:noFill/>
          <a:ln w="9525">
            <a:noFill/>
          </a:ln>
        </p:spPr>
        <p:txBody>
          <a:bodyPr wrap="none" anchor="t" anchorCtr="0">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30" name="Text Box 10"/>
          <p:cNvSpPr txBox="1"/>
          <p:nvPr/>
        </p:nvSpPr>
        <p:spPr>
          <a:xfrm>
            <a:off x="335280" y="474980"/>
            <a:ext cx="11306810" cy="5262245"/>
          </a:xfrm>
          <a:prstGeom prst="rect">
            <a:avLst/>
          </a:prstGeom>
          <a:solidFill>
            <a:schemeClr val="bg1"/>
          </a:solidFill>
          <a:ln w="9525">
            <a:noFill/>
          </a:ln>
        </p:spPr>
        <p:txBody>
          <a:bodyPr wrap="square" anchor="t" anchorCtr="0">
            <a:spAutoFit/>
          </a:bodyPr>
          <a:lstStyle/>
          <a:p>
            <a:pPr marL="0" marR="0" lvl="0" indent="0" algn="just" defTabSz="914400" rtl="0" eaLnBrk="1" fontAlgn="base" latinLnBrk="0" hangingPunct="1">
              <a:lnSpc>
                <a:spcPct val="15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000000"/>
                </a:solidFill>
                <a:effectLst/>
                <a:highlight>
                  <a:srgbClr val="FFFF00"/>
                </a:highlight>
                <a:uLnTx/>
                <a:uFillTx/>
                <a:latin typeface="Times New Roman" panose="02020603050405020304" pitchFamily="18" charset="0"/>
                <a:ea typeface="宋体" panose="02010600030101010101" pitchFamily="2" charset="-122"/>
                <a:cs typeface="+mn-cs"/>
              </a:rPr>
              <a:t>古巴比伦王国</a:t>
            </a:r>
            <a:r>
              <a:rPr kumimoji="0" lang="en-US" altLang="zh-CN" sz="2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（约公元前3500年左右－公元前729年）位于美索不达米亚平原，大致在</a:t>
            </a:r>
            <a:r>
              <a:rPr kumimoji="0" lang="en-US" altLang="zh-CN" sz="2800" b="0" i="0" u="none" strike="noStrike" kern="1200" cap="none" spc="0" normalizeH="0" baseline="0" noProof="0" dirty="0">
                <a:ln>
                  <a:noFill/>
                </a:ln>
                <a:solidFill>
                  <a:srgbClr val="000000"/>
                </a:solidFill>
                <a:effectLst/>
                <a:highlight>
                  <a:srgbClr val="FFFF00"/>
                </a:highlight>
                <a:uLnTx/>
                <a:uFillTx/>
                <a:latin typeface="Times New Roman" panose="02020603050405020304" pitchFamily="18" charset="0"/>
                <a:ea typeface="宋体" panose="02010600030101010101" pitchFamily="2" charset="-122"/>
                <a:cs typeface="+mn-cs"/>
              </a:rPr>
              <a:t>当今的伊拉克共和国版图内</a:t>
            </a:r>
            <a:r>
              <a:rPr kumimoji="0" lang="en-US" altLang="zh-CN" sz="2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。距今约5000年左右，这里的人们建立了国家，到公元前18世纪，这里出现了古巴比伦王国。</a:t>
            </a:r>
            <a:r>
              <a:rPr kumimoji="0" lang="en-US" altLang="zh-CN" sz="2800" b="0" i="0" u="none" strike="noStrike" kern="1200" cap="none" spc="0" normalizeH="0" baseline="0" noProof="0" dirty="0">
                <a:ln>
                  <a:noFill/>
                </a:ln>
                <a:solidFill>
                  <a:srgbClr val="000000"/>
                </a:solidFill>
                <a:effectLst/>
                <a:highlight>
                  <a:srgbClr val="FFFF00"/>
                </a:highlight>
                <a:uLnTx/>
                <a:uFillTx/>
                <a:latin typeface="Times New Roman" panose="02020603050405020304" pitchFamily="18" charset="0"/>
                <a:ea typeface="宋体" panose="02010600030101010101" pitchFamily="2" charset="-122"/>
                <a:cs typeface="+mn-cs"/>
              </a:rPr>
              <a:t>“美索不达米亚”——《圣经》称为“伊甸园”</a:t>
            </a:r>
            <a:r>
              <a:rPr kumimoji="0" lang="en-US" altLang="zh-CN" sz="2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是古希腊语，意为“两条河中间的地方”，故又称为两河流域。“两河”指的是幼发拉底河和底格里斯河。在这平原上发展了当时世界上少有的几个城市，流传最早的史诗、神话、药典、农人历书等，是西方文明的摇篮之一。有</a:t>
            </a:r>
            <a:r>
              <a:rPr kumimoji="0" lang="en-US" altLang="zh-CN" sz="2800" b="0" i="0" u="none" strike="noStrike" kern="1200" cap="none" spc="0" normalizeH="0" baseline="0" noProof="0" dirty="0">
                <a:ln>
                  <a:noFill/>
                </a:ln>
                <a:solidFill>
                  <a:srgbClr val="000000"/>
                </a:solidFill>
                <a:effectLst/>
                <a:highlight>
                  <a:srgbClr val="FFFF00"/>
                </a:highlight>
                <a:uLnTx/>
                <a:uFillTx/>
                <a:latin typeface="Times New Roman" panose="02020603050405020304" pitchFamily="18" charset="0"/>
                <a:ea typeface="宋体" panose="02010600030101010101" pitchFamily="2" charset="-122"/>
                <a:cs typeface="+mn-cs"/>
              </a:rPr>
              <a:t>空中花园</a:t>
            </a:r>
            <a:r>
              <a:rPr kumimoji="0" lang="en-US" altLang="zh-CN" sz="2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，但都成废墟。</a:t>
            </a:r>
            <a:endParaRPr kumimoji="0" lang="en-US" altLang="zh-CN" sz="2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spd="med">
    <p:wheel spokes="4"/>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30"/>
                                        </p:tgtEl>
                                        <p:attrNameLst>
                                          <p:attrName>style.visibility</p:attrName>
                                        </p:attrNameLst>
                                      </p:cBhvr>
                                      <p:to>
                                        <p:strVal val="visible"/>
                                      </p:to>
                                    </p:set>
                                    <p:anim calcmode="lin" valueType="num">
                                      <p:cBhvr>
                                        <p:cTn id="7" dur="500" fill="hold"/>
                                        <p:tgtEl>
                                          <p:spTgt spid="30730"/>
                                        </p:tgtEl>
                                        <p:attrNameLst>
                                          <p:attrName>ppt_x</p:attrName>
                                        </p:attrNameLst>
                                      </p:cBhvr>
                                      <p:tavLst>
                                        <p:tav tm="0">
                                          <p:val>
                                            <p:strVal val="#ppt_x"/>
                                          </p:val>
                                        </p:tav>
                                        <p:tav tm="100000">
                                          <p:val>
                                            <p:strVal val="#ppt_x"/>
                                          </p:val>
                                        </p:tav>
                                      </p:tavLst>
                                    </p:anim>
                                    <p:anim calcmode="lin" valueType="num">
                                      <p:cBhvr>
                                        <p:cTn id="8" dur="500" fill="hold"/>
                                        <p:tgtEl>
                                          <p:spTgt spid="307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0"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文本框 265217"/>
          <p:cNvSpPr txBox="1"/>
          <p:nvPr/>
        </p:nvSpPr>
        <p:spPr>
          <a:xfrm>
            <a:off x="263525" y="1052830"/>
            <a:ext cx="11126470" cy="6554470"/>
          </a:xfrm>
          <a:prstGeom prst="rect">
            <a:avLst/>
          </a:prstGeom>
          <a:solidFill>
            <a:schemeClr val="bg1"/>
          </a:solidFill>
          <a:ln w="9525">
            <a:noFill/>
          </a:ln>
        </p:spPr>
        <p:txBody>
          <a:bodyPr wrap="square" anchor="t" anchorCtr="0">
            <a:spAutoFit/>
          </a:bodyPr>
          <a:p>
            <a:pPr algn="just" eaLnBrk="0" hangingPunct="0">
              <a:lnSpc>
                <a:spcPct val="150000"/>
              </a:lnSpc>
            </a:pPr>
            <a:r>
              <a:rPr lang="en-US" altLang="zh-CN" sz="2800" noProof="1" dirty="0">
                <a:latin typeface="Times New Roman" panose="02020603050405020304" pitchFamily="18" charset="0"/>
                <a:ea typeface="宋体" panose="02010600030101010101" pitchFamily="2" charset="-122"/>
                <a:cs typeface="+mn-cs"/>
              </a:rPr>
              <a:t>The origins of Friday superstitions:    </a:t>
            </a:r>
            <a:r>
              <a:rPr lang="en-US" altLang="zh-CN" sz="2800" i="1" noProof="1" dirty="0">
                <a:solidFill>
                  <a:srgbClr val="FF0000"/>
                </a:solidFill>
                <a:latin typeface="Times New Roman" panose="02020603050405020304" pitchFamily="18" charset="0"/>
                <a:ea typeface="宋体" panose="02010600030101010101" pitchFamily="2" charset="-122"/>
                <a:cs typeface="+mn-cs"/>
              </a:rPr>
              <a:t>Biblical Stories</a:t>
            </a:r>
            <a:endParaRPr lang="en-US" altLang="zh-CN" sz="2800" noProof="1" dirty="0">
              <a:latin typeface="Times New Roman" panose="02020603050405020304" pitchFamily="18" charset="0"/>
              <a:ea typeface="宋体" panose="02010600030101010101" pitchFamily="2" charset="-122"/>
            </a:endParaRPr>
          </a:p>
          <a:p>
            <a:pPr marL="457200" indent="-457200" algn="just" eaLnBrk="0" hangingPunct="0">
              <a:lnSpc>
                <a:spcPct val="150000"/>
              </a:lnSpc>
              <a:buFont typeface="Wingdings" panose="05000000000000000000" charset="0"/>
              <a:buChar char="Ø"/>
            </a:pPr>
            <a:r>
              <a:rPr lang="en-US" altLang="zh-CN" sz="2800" noProof="1" dirty="0">
                <a:latin typeface="Times New Roman" panose="02020603050405020304" pitchFamily="18" charset="0"/>
                <a:ea typeface="宋体" panose="02010600030101010101" pitchFamily="2" charset="-122"/>
                <a:cs typeface="+mn-cs"/>
              </a:rPr>
              <a:t>Eve tempted</a:t>
            </a:r>
            <a:r>
              <a:rPr lang="en-US" altLang="zh-CN" sz="2800" u="sng" noProof="1" dirty="0">
                <a:latin typeface="Times New Roman" panose="02020603050405020304" pitchFamily="18" charset="0"/>
                <a:ea typeface="宋体" panose="02010600030101010101" pitchFamily="2" charset="-122"/>
                <a:cs typeface="+mn-cs"/>
              </a:rPr>
              <a:t> </a:t>
            </a:r>
            <a:r>
              <a:rPr lang="en-US" altLang="zh-CN" sz="2800" u="sng" noProof="1" dirty="0">
                <a:highlight>
                  <a:srgbClr val="FFFF00"/>
                </a:highlight>
                <a:latin typeface="Times New Roman" panose="02020603050405020304" pitchFamily="18" charset="0"/>
                <a:ea typeface="宋体" panose="02010600030101010101" pitchFamily="2" charset="-122"/>
                <a:cs typeface="+mn-cs"/>
              </a:rPr>
              <a:t>Adam</a:t>
            </a:r>
            <a:r>
              <a:rPr lang="en-US" altLang="zh-CN" sz="2800" noProof="1" dirty="0">
                <a:latin typeface="Times New Roman" panose="02020603050405020304" pitchFamily="18" charset="0"/>
                <a:ea typeface="宋体" panose="02010600030101010101" pitchFamily="2" charset="-122"/>
                <a:cs typeface="+mn-cs"/>
              </a:rPr>
              <a:t> with the apple on a Friday, leading to the punishment from the God: being thrown out the Eden and their descendants born with </a:t>
            </a:r>
            <a:r>
              <a:rPr lang="en-US" altLang="zh-CN" sz="2800" noProof="1" dirty="0">
                <a:solidFill>
                  <a:srgbClr val="FF0000"/>
                </a:solidFill>
                <a:highlight>
                  <a:srgbClr val="000000">
                    <a:alpha val="0"/>
                  </a:srgbClr>
                </a:highlight>
                <a:latin typeface="Times New Roman" panose="02020603050405020304" pitchFamily="18" charset="0"/>
                <a:ea typeface="宋体" panose="02010600030101010101" pitchFamily="2" charset="-122"/>
                <a:cs typeface="+mn-cs"/>
              </a:rPr>
              <a:t>Original Sin</a:t>
            </a:r>
            <a:r>
              <a:rPr lang="en-US" altLang="zh-CN" sz="2800" noProof="1" dirty="0">
                <a:latin typeface="Times New Roman" panose="02020603050405020304" pitchFamily="18" charset="0"/>
                <a:ea typeface="宋体" panose="02010600030101010101" pitchFamily="2" charset="-122"/>
                <a:cs typeface="+mn-cs"/>
              </a:rPr>
              <a:t>. (</a:t>
            </a:r>
            <a:r>
              <a:rPr lang="en-US" altLang="zh-CN" sz="2400" noProof="1" dirty="0">
                <a:latin typeface="Times New Roman" panose="02020603050405020304" pitchFamily="18" charset="0"/>
                <a:ea typeface="宋体" panose="02010600030101010101" pitchFamily="2" charset="-122"/>
                <a:cs typeface="+mn-cs"/>
              </a:rPr>
              <a:t>Human nature is evil in the west</a:t>
            </a:r>
            <a:r>
              <a:rPr lang="en-US" altLang="zh-CN" sz="2800" noProof="1" dirty="0">
                <a:latin typeface="Times New Roman" panose="02020603050405020304" pitchFamily="18" charset="0"/>
                <a:ea typeface="宋体" panose="02010600030101010101" pitchFamily="2" charset="-122"/>
                <a:cs typeface="+mn-cs"/>
              </a:rPr>
              <a:t>)</a:t>
            </a:r>
            <a:endParaRPr lang="en-US" altLang="zh-CN" sz="2800" noProof="1" dirty="0">
              <a:latin typeface="Times New Roman" panose="02020603050405020304" pitchFamily="18" charset="0"/>
              <a:ea typeface="宋体" panose="02010600030101010101" pitchFamily="2" charset="-122"/>
            </a:endParaRPr>
          </a:p>
          <a:p>
            <a:pPr marL="457200" indent="-457200" algn="just" eaLnBrk="0" hangingPunct="0">
              <a:lnSpc>
                <a:spcPct val="150000"/>
              </a:lnSpc>
              <a:buFont typeface="Wingdings" panose="05000000000000000000" charset="0"/>
              <a:buChar char="Ø"/>
            </a:pPr>
            <a:r>
              <a:rPr lang="en-US" altLang="zh-CN" sz="2800" noProof="1" dirty="0">
                <a:latin typeface="Times New Roman" panose="02020603050405020304" pitchFamily="18" charset="0"/>
                <a:ea typeface="宋体" panose="02010600030101010101" pitchFamily="2" charset="-122"/>
                <a:cs typeface="+mn-cs"/>
              </a:rPr>
              <a:t>Great</a:t>
            </a:r>
            <a:r>
              <a:rPr lang="en-US" altLang="zh-CN" sz="2800" u="sng" noProof="1" dirty="0">
                <a:latin typeface="Times New Roman" panose="02020603050405020304" pitchFamily="18" charset="0"/>
                <a:ea typeface="宋体" panose="02010600030101010101" pitchFamily="2" charset="-122"/>
                <a:cs typeface="+mn-cs"/>
              </a:rPr>
              <a:t> </a:t>
            </a:r>
            <a:r>
              <a:rPr lang="en-US" altLang="zh-CN" sz="2800" u="sng" noProof="1" dirty="0">
                <a:highlight>
                  <a:srgbClr val="FFFF00"/>
                </a:highlight>
                <a:latin typeface="Times New Roman" panose="02020603050405020304" pitchFamily="18" charset="0"/>
                <a:ea typeface="宋体" panose="02010600030101010101" pitchFamily="2" charset="-122"/>
                <a:cs typeface="+mn-cs"/>
              </a:rPr>
              <a:t>Flood</a:t>
            </a:r>
            <a:r>
              <a:rPr lang="en-US" altLang="zh-CN" sz="2800" noProof="1" dirty="0">
                <a:latin typeface="Times New Roman" panose="02020603050405020304" pitchFamily="18" charset="0"/>
                <a:ea typeface="宋体" panose="02010600030101010101" pitchFamily="2" charset="-122"/>
                <a:cs typeface="+mn-cs"/>
              </a:rPr>
              <a:t> in the Bible happened on Friday;</a:t>
            </a:r>
            <a:endParaRPr lang="en-US" altLang="zh-CN" sz="2800" noProof="1" dirty="0">
              <a:latin typeface="Times New Roman" panose="02020603050405020304" pitchFamily="18" charset="0"/>
              <a:ea typeface="宋体" panose="02010600030101010101" pitchFamily="2" charset="-122"/>
            </a:endParaRPr>
          </a:p>
          <a:p>
            <a:pPr marL="457200" indent="-457200" algn="just" eaLnBrk="0" hangingPunct="0">
              <a:lnSpc>
                <a:spcPct val="150000"/>
              </a:lnSpc>
              <a:buFont typeface="Wingdings" panose="05000000000000000000" charset="0"/>
              <a:buChar char="Ø"/>
            </a:pPr>
            <a:r>
              <a:rPr lang="en-US" altLang="zh-CN" sz="2800" noProof="1" dirty="0">
                <a:latin typeface="Times New Roman" panose="02020603050405020304" pitchFamily="18" charset="0"/>
                <a:ea typeface="宋体" panose="02010600030101010101" pitchFamily="2" charset="-122"/>
                <a:cs typeface="+mn-cs"/>
              </a:rPr>
              <a:t>The confusion of the</a:t>
            </a:r>
            <a:r>
              <a:rPr lang="en-US" altLang="zh-CN" sz="2800" u="sng" noProof="1" dirty="0">
                <a:latin typeface="Times New Roman" panose="02020603050405020304" pitchFamily="18" charset="0"/>
                <a:ea typeface="宋体" panose="02010600030101010101" pitchFamily="2" charset="-122"/>
                <a:cs typeface="+mn-cs"/>
              </a:rPr>
              <a:t> </a:t>
            </a:r>
            <a:r>
              <a:rPr lang="en-US" altLang="zh-CN" sz="2800" u="sng" noProof="1" dirty="0">
                <a:highlight>
                  <a:srgbClr val="FFFF00"/>
                </a:highlight>
                <a:latin typeface="Times New Roman" panose="02020603050405020304" pitchFamily="18" charset="0"/>
                <a:ea typeface="宋体" panose="02010600030101010101" pitchFamily="2" charset="-122"/>
                <a:cs typeface="+mn-cs"/>
              </a:rPr>
              <a:t>Tower of Babel</a:t>
            </a:r>
            <a:r>
              <a:rPr lang="en-US" altLang="zh-CN" sz="2800" noProof="1" dirty="0">
                <a:latin typeface="Times New Roman" panose="02020603050405020304" pitchFamily="18" charset="0"/>
                <a:ea typeface="宋体" panose="02010600030101010101" pitchFamily="2" charset="-122"/>
                <a:cs typeface="+mn-cs"/>
              </a:rPr>
              <a:t> took place on Friday;</a:t>
            </a:r>
            <a:endParaRPr lang="en-US" altLang="zh-CN" sz="2800" noProof="1" dirty="0">
              <a:latin typeface="Times New Roman" panose="02020603050405020304" pitchFamily="18" charset="0"/>
              <a:ea typeface="宋体" panose="02010600030101010101" pitchFamily="2" charset="-122"/>
            </a:endParaRPr>
          </a:p>
          <a:p>
            <a:pPr marL="457200" indent="-457200" algn="just" eaLnBrk="0" hangingPunct="0">
              <a:lnSpc>
                <a:spcPct val="150000"/>
              </a:lnSpc>
              <a:buFont typeface="Wingdings" panose="05000000000000000000" charset="0"/>
              <a:buChar char="Ø"/>
            </a:pPr>
            <a:r>
              <a:rPr lang="en-US" altLang="zh-CN" sz="2800" u="sng" noProof="1" dirty="0">
                <a:latin typeface="Times New Roman" panose="02020603050405020304" pitchFamily="18" charset="0"/>
                <a:ea typeface="宋体" panose="02010600030101010101" pitchFamily="2" charset="-122"/>
                <a:cs typeface="+mn-cs"/>
              </a:rPr>
              <a:t>Jesus</a:t>
            </a:r>
            <a:r>
              <a:rPr lang="en-US" altLang="zh-CN" sz="2800" noProof="1" dirty="0">
                <a:latin typeface="Times New Roman" panose="02020603050405020304" pitchFamily="18" charset="0"/>
                <a:ea typeface="宋体" panose="02010600030101010101" pitchFamily="2" charset="-122"/>
                <a:cs typeface="+mn-cs"/>
              </a:rPr>
              <a:t> was crucified on Good Friday.</a:t>
            </a:r>
            <a:endParaRPr lang="en-US" altLang="zh-CN" sz="2800" noProof="1" dirty="0">
              <a:latin typeface="Times New Roman" panose="02020603050405020304" pitchFamily="18" charset="0"/>
              <a:ea typeface="宋体" panose="02010600030101010101" pitchFamily="2" charset="-122"/>
            </a:endParaRPr>
          </a:p>
          <a:p>
            <a:pPr marL="457200" indent="-457200" algn="just" eaLnBrk="0" hangingPunct="0">
              <a:lnSpc>
                <a:spcPct val="150000"/>
              </a:lnSpc>
              <a:buFont typeface="Wingdings" panose="05000000000000000000" charset="0"/>
              <a:buChar char="Ø"/>
            </a:pPr>
            <a:r>
              <a:rPr lang="en-US" altLang="zh-CN" sz="2800" noProof="1" dirty="0">
                <a:latin typeface="Times New Roman" panose="02020603050405020304" pitchFamily="18" charset="0"/>
                <a:ea typeface="宋体" panose="02010600030101010101" pitchFamily="2" charset="-122"/>
                <a:cs typeface="+mn-cs"/>
              </a:rPr>
              <a:t>...</a:t>
            </a:r>
            <a:endParaRPr lang="en-US" altLang="zh-CN" sz="2800" noProof="1" dirty="0">
              <a:latin typeface="Times New Roman" panose="02020603050405020304" pitchFamily="18" charset="0"/>
              <a:ea typeface="宋体" panose="02010600030101010101" pitchFamily="2" charset="-122"/>
            </a:endParaRPr>
          </a:p>
          <a:p>
            <a:pPr algn="just" eaLnBrk="0" hangingPunct="0">
              <a:lnSpc>
                <a:spcPct val="150000"/>
              </a:lnSpc>
            </a:pPr>
            <a:endParaRPr lang="en-US" altLang="zh-CN" sz="2800" noProof="1" dirty="0">
              <a:latin typeface="Times New Roman" panose="02020603050405020304" pitchFamily="18" charset="0"/>
              <a:ea typeface="宋体" panose="02010600030101010101" pitchFamily="2" charset="-122"/>
            </a:endParaRPr>
          </a:p>
          <a:p>
            <a:pPr algn="just" eaLnBrk="0" hangingPunct="0">
              <a:lnSpc>
                <a:spcPct val="150000"/>
              </a:lnSpc>
            </a:pPr>
            <a:endParaRPr lang="en-US" altLang="zh-CN" sz="2800" noProof="1" dirty="0">
              <a:latin typeface="Times New Roman" panose="02020603050405020304" pitchFamily="18" charset="0"/>
              <a:ea typeface="Times New Roman" panose="02020603050405020304" pitchFamily="18" charset="0"/>
            </a:endParaRPr>
          </a:p>
        </p:txBody>
      </p:sp>
      <p:sp>
        <p:nvSpPr>
          <p:cNvPr id="135170" name="文本框 273409"/>
          <p:cNvSpPr txBox="1"/>
          <p:nvPr>
            <p:custDataLst>
              <p:tags r:id="rId1"/>
            </p:custDataLst>
          </p:nvPr>
        </p:nvSpPr>
        <p:spPr>
          <a:xfrm>
            <a:off x="1279525" y="333375"/>
            <a:ext cx="8121650" cy="522288"/>
          </a:xfrm>
          <a:prstGeom prst="rect">
            <a:avLst/>
          </a:prstGeom>
          <a:noFill/>
          <a:ln w="9525">
            <a:noFill/>
          </a:ln>
        </p:spPr>
        <p:txBody>
          <a:bodyPr wrap="square" anchor="t" anchorCtr="0">
            <a:spAutoFit/>
          </a:bodyPr>
          <a:p>
            <a:pPr eaLnBrk="0" hangingPunct="0"/>
            <a:r>
              <a:rPr lang="en-US" altLang="zh-CN" sz="2800" b="1" dirty="0">
                <a:solidFill>
                  <a:srgbClr val="FF0000"/>
                </a:solidFill>
                <a:latin typeface="Times New Roman" panose="02020603050405020304" pitchFamily="18" charset="0"/>
                <a:ea typeface="宋体" panose="02010600030101010101" pitchFamily="2" charset="-122"/>
              </a:rPr>
              <a:t>Explanations of Superstitions </a:t>
            </a:r>
            <a:r>
              <a:rPr lang="en-US" altLang="zh-CN" sz="2800" b="1" dirty="0">
                <a:solidFill>
                  <a:srgbClr val="FF0000"/>
                </a:solidFill>
                <a:latin typeface="Times New Roman" panose="02020603050405020304" pitchFamily="18" charset="0"/>
                <a:ea typeface="宋体" panose="02010600030101010101" pitchFamily="2" charset="-122"/>
                <a:sym typeface="宋体" panose="02010600030101010101" pitchFamily="2" charset="-122"/>
              </a:rPr>
              <a:t>in Western Culture</a:t>
            </a:r>
            <a:endParaRPr lang="en-US" altLang="zh-CN" sz="2800" dirty="0">
              <a:solidFill>
                <a:srgbClr val="FF0000"/>
              </a:solidFill>
              <a:latin typeface="Times New Roman" panose="02020603050405020304" pitchFamily="18" charset="0"/>
              <a:ea typeface="Times New Roman" panose="02020603050405020304" pitchFamily="18"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文本框 265217"/>
          <p:cNvSpPr txBox="1"/>
          <p:nvPr/>
        </p:nvSpPr>
        <p:spPr>
          <a:xfrm>
            <a:off x="170815" y="1052830"/>
            <a:ext cx="11845285" cy="7847330"/>
          </a:xfrm>
          <a:prstGeom prst="rect">
            <a:avLst/>
          </a:prstGeom>
          <a:solidFill>
            <a:schemeClr val="bg1"/>
          </a:solidFill>
          <a:ln w="9525">
            <a:noFill/>
          </a:ln>
        </p:spPr>
        <p:txBody>
          <a:bodyPr wrap="square" anchor="t" anchorCtr="0">
            <a:spAutoFit/>
          </a:bodyPr>
          <a:p>
            <a:pPr algn="just" eaLnBrk="0" hangingPunct="0">
              <a:lnSpc>
                <a:spcPct val="150000"/>
              </a:lnSpc>
            </a:pPr>
            <a:r>
              <a:rPr lang="en-US" altLang="zh-CN" sz="2800" noProof="1" dirty="0">
                <a:latin typeface="Times New Roman" panose="02020603050405020304" pitchFamily="18" charset="0"/>
                <a:ea typeface="宋体" panose="02010600030101010101" pitchFamily="2" charset="-122"/>
                <a:cs typeface="+mn-cs"/>
              </a:rPr>
              <a:t>The origins of 13</a:t>
            </a:r>
            <a:r>
              <a:rPr lang="en-US" altLang="zh-CN" sz="2800" baseline="30000" noProof="1" dirty="0">
                <a:latin typeface="Times New Roman" panose="02020603050405020304" pitchFamily="18" charset="0"/>
                <a:ea typeface="宋体" panose="02010600030101010101" pitchFamily="2" charset="-122"/>
                <a:cs typeface="+mn-cs"/>
              </a:rPr>
              <a:t>th</a:t>
            </a:r>
            <a:r>
              <a:rPr lang="en-US" altLang="zh-CN" sz="2800" noProof="1" dirty="0">
                <a:latin typeface="Times New Roman" panose="02020603050405020304" pitchFamily="18" charset="0"/>
                <a:ea typeface="宋体" panose="02010600030101010101" pitchFamily="2" charset="-122"/>
                <a:cs typeface="+mn-cs"/>
              </a:rPr>
              <a:t> superstitions: </a:t>
            </a:r>
            <a:endParaRPr lang="en-US" altLang="zh-CN" sz="2800" noProof="1" dirty="0">
              <a:latin typeface="Times New Roman" panose="02020603050405020304" pitchFamily="18" charset="0"/>
              <a:ea typeface="宋体" panose="02010600030101010101" pitchFamily="2" charset="-122"/>
            </a:endParaRPr>
          </a:p>
          <a:p>
            <a:pPr marL="457200" indent="-457200" algn="just" eaLnBrk="0" hangingPunct="0">
              <a:lnSpc>
                <a:spcPct val="150000"/>
              </a:lnSpc>
              <a:buFont typeface="Wingdings" panose="05000000000000000000" charset="0"/>
              <a:buChar char="Ø"/>
            </a:pPr>
            <a:r>
              <a:rPr lang="en-US" altLang="zh-CN" sz="2800" noProof="1" dirty="0">
                <a:latin typeface="Times New Roman" panose="02020603050405020304" pitchFamily="18" charset="0"/>
                <a:ea typeface="宋体" panose="02010600030101010101" pitchFamily="2" charset="-122"/>
                <a:cs typeface="+mn-cs"/>
              </a:rPr>
              <a:t>There were 13 people at the </a:t>
            </a:r>
            <a:r>
              <a:rPr lang="en-US" altLang="zh-CN" sz="2800" u="sng" noProof="1" dirty="0">
                <a:highlight>
                  <a:srgbClr val="FFFF00"/>
                </a:highlight>
                <a:latin typeface="Times New Roman" panose="02020603050405020304" pitchFamily="18" charset="0"/>
                <a:ea typeface="宋体" panose="02010600030101010101" pitchFamily="2" charset="-122"/>
                <a:cs typeface="+mn-cs"/>
              </a:rPr>
              <a:t>last supper of Jesus</a:t>
            </a:r>
            <a:r>
              <a:rPr lang="en-US" altLang="zh-CN" sz="2800" noProof="1" dirty="0">
                <a:latin typeface="Times New Roman" panose="02020603050405020304" pitchFamily="18" charset="0"/>
                <a:ea typeface="宋体" panose="02010600030101010101" pitchFamily="2" charset="-122"/>
                <a:cs typeface="Times New Roman" panose="02020603050405020304" pitchFamily="18" charset="0"/>
                <a:sym typeface="+mn-ea"/>
              </a:rPr>
              <a:t>, who was betrayed by Judas Priest which caused his death </a:t>
            </a:r>
            <a:r>
              <a:rPr lang="en-US" altLang="zh-CN" sz="2800" noProof="1" dirty="0">
                <a:latin typeface="Times New Roman" panose="02020603050405020304" pitchFamily="18" charset="0"/>
                <a:ea typeface="宋体" panose="02010600030101010101" pitchFamily="2" charset="-122"/>
                <a:cs typeface="+mn-cs"/>
              </a:rPr>
              <a:t>on Good Friday.</a:t>
            </a:r>
            <a:endParaRPr lang="en-US" altLang="zh-CN" sz="2800" noProof="1" dirty="0">
              <a:latin typeface="Times New Roman" panose="02020603050405020304" pitchFamily="18" charset="0"/>
              <a:ea typeface="宋体" panose="02010600030101010101" pitchFamily="2" charset="-122"/>
            </a:endParaRPr>
          </a:p>
          <a:p>
            <a:pPr marL="457200" indent="-457200" algn="just" eaLnBrk="0" hangingPunct="0">
              <a:lnSpc>
                <a:spcPct val="150000"/>
              </a:lnSpc>
              <a:buFont typeface="Wingdings" panose="05000000000000000000" charset="0"/>
              <a:buChar char="Ø"/>
            </a:pPr>
            <a:r>
              <a:rPr lang="en-US" altLang="zh-CN" sz="2800" noProof="1" dirty="0">
                <a:latin typeface="Times New Roman" panose="02020603050405020304" pitchFamily="18" charset="0"/>
                <a:ea typeface="宋体" panose="02010600030101010101" pitchFamily="2" charset="-122"/>
                <a:cs typeface="Times New Roman" panose="02020603050405020304" pitchFamily="18" charset="0"/>
                <a:sym typeface="+mn-ea"/>
              </a:rPr>
              <a:t>In </a:t>
            </a:r>
            <a:r>
              <a:rPr lang="en-US" altLang="zh-CN" sz="2800" u="sng" noProof="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sym typeface="+mn-ea"/>
              </a:rPr>
              <a:t>Norwegian</a:t>
            </a:r>
            <a:r>
              <a:rPr lang="en-US" altLang="zh-CN" sz="2800" noProof="1" dirty="0">
                <a:latin typeface="Times New Roman" panose="02020603050405020304" pitchFamily="18" charset="0"/>
                <a:ea typeface="宋体" panose="02010600030101010101" pitchFamily="2" charset="-122"/>
                <a:cs typeface="Times New Roman" panose="02020603050405020304" pitchFamily="18" charset="0"/>
                <a:sym typeface="+mn-ea"/>
              </a:rPr>
              <a:t> myth, 12 gods were invited for a happy dinner, but the  uninvited 13th visitor brought death and darkness. </a:t>
            </a:r>
            <a:r>
              <a:rPr lang="en-US" altLang="zh-CN" sz="2800" u="sng" noProof="1" dirty="0">
                <a:latin typeface="Times New Roman" panose="02020603050405020304" pitchFamily="18" charset="0"/>
                <a:ea typeface="宋体" panose="02010600030101010101" pitchFamily="2" charset="-122"/>
                <a:cs typeface="Times New Roman" panose="02020603050405020304" pitchFamily="18" charset="0"/>
                <a:sym typeface="+mn-ea"/>
              </a:rPr>
              <a:t>/nɔːˈwiːdʒən/</a:t>
            </a:r>
            <a:endParaRPr lang="en-US" altLang="zh-CN" sz="2800" noProof="1" dirty="0">
              <a:latin typeface="Times New Roman" panose="02020603050405020304" pitchFamily="18" charset="0"/>
              <a:cs typeface="Times New Roman" panose="02020603050405020304" pitchFamily="18" charset="0"/>
              <a:sym typeface="+mn-ea"/>
            </a:endParaRPr>
          </a:p>
          <a:p>
            <a:pPr marL="457200" indent="-457200" algn="just" eaLnBrk="0" hangingPunct="0">
              <a:lnSpc>
                <a:spcPct val="150000"/>
              </a:lnSpc>
              <a:buFont typeface="Wingdings" panose="05000000000000000000" charset="0"/>
              <a:buChar char="Ø"/>
            </a:pPr>
            <a:r>
              <a:rPr lang="en-US" altLang="zh-CN" sz="2800" noProof="1" dirty="0">
                <a:latin typeface="Times New Roman" panose="02020603050405020304" pitchFamily="18" charset="0"/>
                <a:ea typeface="宋体" panose="02010600030101010101" pitchFamily="2" charset="-122"/>
                <a:cs typeface="Times New Roman" panose="02020603050405020304" pitchFamily="18" charset="0"/>
                <a:sym typeface="+mn-ea"/>
              </a:rPr>
              <a:t>In </a:t>
            </a:r>
            <a:r>
              <a:rPr lang="en-US" altLang="zh-CN" sz="2800" u="sng" noProof="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sym typeface="+mn-ea"/>
              </a:rPr>
              <a:t>Roman</a:t>
            </a:r>
            <a:r>
              <a:rPr lang="en-US" altLang="zh-CN" sz="2800" noProof="1" dirty="0">
                <a:latin typeface="Times New Roman" panose="02020603050405020304" pitchFamily="18" charset="0"/>
                <a:ea typeface="宋体" panose="02010600030101010101" pitchFamily="2" charset="-122"/>
                <a:cs typeface="Times New Roman" panose="02020603050405020304" pitchFamily="18" charset="0"/>
                <a:sym typeface="+mn-ea"/>
              </a:rPr>
              <a:t> tale, 12 witches got together and the 13th visitor was a devil. </a:t>
            </a:r>
            <a:r>
              <a:rPr lang="en-US" altLang="zh-CN" sz="2800" u="sng" noProof="1" dirty="0">
                <a:latin typeface="Times New Roman" panose="02020603050405020304" pitchFamily="18" charset="0"/>
                <a:ea typeface="宋体" panose="02010600030101010101" pitchFamily="2" charset="-122"/>
                <a:cs typeface="Times New Roman" panose="02020603050405020304" pitchFamily="18" charset="0"/>
                <a:sym typeface="+mn-ea"/>
              </a:rPr>
              <a:t>/ˈrəʊmən/</a:t>
            </a:r>
            <a:endParaRPr lang="en-US" altLang="zh-CN" sz="2800" u="sng" noProof="1" dirty="0">
              <a:latin typeface="Times New Roman" panose="02020603050405020304" pitchFamily="18" charset="0"/>
              <a:cs typeface="Times New Roman" panose="02020603050405020304" pitchFamily="18" charset="0"/>
              <a:sym typeface="+mn-ea"/>
            </a:endParaRPr>
          </a:p>
          <a:p>
            <a:pPr marL="457200" indent="-457200" algn="just" eaLnBrk="0" hangingPunct="0">
              <a:lnSpc>
                <a:spcPct val="150000"/>
              </a:lnSpc>
              <a:buFont typeface="Wingdings" panose="05000000000000000000" charset="0"/>
              <a:buChar char="Ø"/>
            </a:pPr>
            <a:r>
              <a:rPr lang="en-US" altLang="zh-CN" sz="2800" noProof="1" dirty="0">
                <a:latin typeface="Times New Roman" panose="02020603050405020304" pitchFamily="18" charset="0"/>
                <a:ea typeface="宋体" panose="02010600030101010101" pitchFamily="2" charset="-122"/>
                <a:cs typeface="Times New Roman" panose="02020603050405020304" pitchFamily="18" charset="0"/>
                <a:sym typeface="+mn-ea"/>
              </a:rPr>
              <a:t>...</a:t>
            </a:r>
            <a:endParaRPr lang="en-US" altLang="zh-CN" sz="2800" noProof="1" dirty="0">
              <a:latin typeface="Times New Roman" panose="02020603050405020304" pitchFamily="18" charset="0"/>
              <a:cs typeface="Times New Roman" panose="02020603050405020304" pitchFamily="18" charset="0"/>
              <a:sym typeface="+mn-ea"/>
            </a:endParaRPr>
          </a:p>
          <a:p>
            <a:pPr marL="457200" indent="-457200" algn="just" eaLnBrk="0" hangingPunct="0">
              <a:lnSpc>
                <a:spcPct val="150000"/>
              </a:lnSpc>
              <a:buFont typeface="Wingdings" panose="05000000000000000000" charset="0"/>
              <a:buChar char="Ø"/>
            </a:pPr>
            <a:endParaRPr lang="en-US" altLang="zh-CN" sz="2800" noProof="1" dirty="0">
              <a:latin typeface="Times New Roman" panose="02020603050405020304" pitchFamily="18" charset="0"/>
              <a:cs typeface="Times New Roman" panose="02020603050405020304" pitchFamily="18" charset="0"/>
            </a:endParaRPr>
          </a:p>
          <a:p>
            <a:pPr algn="just" eaLnBrk="0" hangingPunct="0">
              <a:lnSpc>
                <a:spcPct val="150000"/>
              </a:lnSpc>
              <a:buFont typeface="Wingdings" panose="05000000000000000000" charset="0"/>
            </a:pPr>
            <a:endParaRPr lang="en-US" altLang="zh-CN" sz="2800" noProof="1" dirty="0">
              <a:latin typeface="Times New Roman" panose="02020603050405020304" pitchFamily="18" charset="0"/>
              <a:ea typeface="宋体" panose="02010600030101010101" pitchFamily="2" charset="-122"/>
            </a:endParaRPr>
          </a:p>
          <a:p>
            <a:pPr algn="just" eaLnBrk="0" hangingPunct="0">
              <a:lnSpc>
                <a:spcPct val="150000"/>
              </a:lnSpc>
            </a:pPr>
            <a:endParaRPr lang="en-US" altLang="zh-CN" sz="2800" noProof="1" dirty="0">
              <a:latin typeface="Times New Roman" panose="02020603050405020304" pitchFamily="18" charset="0"/>
              <a:ea typeface="宋体" panose="02010600030101010101" pitchFamily="2" charset="-122"/>
            </a:endParaRPr>
          </a:p>
          <a:p>
            <a:pPr algn="just" eaLnBrk="0" hangingPunct="0">
              <a:lnSpc>
                <a:spcPct val="150000"/>
              </a:lnSpc>
            </a:pPr>
            <a:endParaRPr lang="en-US" altLang="zh-CN" sz="2800" noProof="1" dirty="0">
              <a:latin typeface="Times New Roman" panose="02020603050405020304" pitchFamily="18" charset="0"/>
              <a:ea typeface="Times New Roman" panose="02020603050405020304" pitchFamily="18" charset="0"/>
            </a:endParaRPr>
          </a:p>
        </p:txBody>
      </p:sp>
      <p:sp>
        <p:nvSpPr>
          <p:cNvPr id="139266" name="文本框 273409"/>
          <p:cNvSpPr txBox="1"/>
          <p:nvPr>
            <p:custDataLst>
              <p:tags r:id="rId1"/>
            </p:custDataLst>
          </p:nvPr>
        </p:nvSpPr>
        <p:spPr>
          <a:xfrm>
            <a:off x="1279525" y="333375"/>
            <a:ext cx="8121650" cy="522288"/>
          </a:xfrm>
          <a:prstGeom prst="rect">
            <a:avLst/>
          </a:prstGeom>
          <a:noFill/>
          <a:ln w="9525">
            <a:noFill/>
          </a:ln>
        </p:spPr>
        <p:txBody>
          <a:bodyPr wrap="square" anchor="t" anchorCtr="0">
            <a:spAutoFit/>
          </a:bodyPr>
          <a:p>
            <a:pPr eaLnBrk="0" hangingPunct="0"/>
            <a:r>
              <a:rPr lang="en-US" altLang="zh-CN" sz="2800" b="1" dirty="0">
                <a:solidFill>
                  <a:srgbClr val="FF0000"/>
                </a:solidFill>
                <a:latin typeface="Times New Roman" panose="02020603050405020304" pitchFamily="18" charset="0"/>
                <a:ea typeface="宋体" panose="02010600030101010101" pitchFamily="2" charset="-122"/>
              </a:rPr>
              <a:t>Explanations of Superstitions </a:t>
            </a:r>
            <a:r>
              <a:rPr lang="en-US" altLang="zh-CN" sz="2800" b="1" dirty="0">
                <a:solidFill>
                  <a:srgbClr val="FF0000"/>
                </a:solidFill>
                <a:latin typeface="Times New Roman" panose="02020603050405020304" pitchFamily="18" charset="0"/>
                <a:ea typeface="宋体" panose="02010600030101010101" pitchFamily="2" charset="-122"/>
                <a:sym typeface="宋体" panose="02010600030101010101" pitchFamily="2" charset="-122"/>
              </a:rPr>
              <a:t>in Western Culture</a:t>
            </a:r>
            <a:endParaRPr lang="en-US" altLang="zh-CN" sz="2800" dirty="0">
              <a:solidFill>
                <a:srgbClr val="FF0000"/>
              </a:solidFill>
              <a:latin typeface="Times New Roman" panose="02020603050405020304" pitchFamily="18" charset="0"/>
              <a:ea typeface="Times New Roman" panose="02020603050405020304" pitchFamily="18" charset="0"/>
            </a:endParaRP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4"/>
          <p:cNvSpPr/>
          <p:nvPr/>
        </p:nvSpPr>
        <p:spPr>
          <a:xfrm>
            <a:off x="1524000" y="2795588"/>
            <a:ext cx="309880" cy="368300"/>
          </a:xfrm>
          <a:prstGeom prst="rect">
            <a:avLst/>
          </a:prstGeom>
          <a:noFill/>
          <a:ln w="9525">
            <a:noFill/>
          </a:ln>
        </p:spPr>
        <p:txBody>
          <a:bodyPr wrap="none" anchor="t" anchorCtr="0">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3043" name="Rectangle 5"/>
          <p:cNvSpPr/>
          <p:nvPr/>
        </p:nvSpPr>
        <p:spPr>
          <a:xfrm>
            <a:off x="1524000" y="2795588"/>
            <a:ext cx="309880" cy="368300"/>
          </a:xfrm>
          <a:prstGeom prst="rect">
            <a:avLst/>
          </a:prstGeom>
          <a:noFill/>
          <a:ln w="9525">
            <a:noFill/>
          </a:ln>
        </p:spPr>
        <p:txBody>
          <a:bodyPr wrap="none" anchor="t" anchorCtr="0">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3045" name="Text Box 8"/>
          <p:cNvSpPr txBox="1"/>
          <p:nvPr/>
        </p:nvSpPr>
        <p:spPr>
          <a:xfrm>
            <a:off x="4513263" y="273050"/>
            <a:ext cx="2207895" cy="521970"/>
          </a:xfrm>
          <a:prstGeom prst="rect">
            <a:avLst/>
          </a:prstGeom>
          <a:noFill/>
          <a:ln w="9525">
            <a:noFill/>
          </a:ln>
        </p:spPr>
        <p:txBody>
          <a:bodyPr wrap="none" anchor="t" anchorCtr="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Human nature</a:t>
            </a:r>
            <a:endParaRPr kumimoji="0" lang="en-US" altLang="zh-CN" sz="28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30730" name="Text Box 10"/>
          <p:cNvSpPr txBox="1"/>
          <p:nvPr/>
        </p:nvSpPr>
        <p:spPr>
          <a:xfrm>
            <a:off x="4799910" y="836820"/>
            <a:ext cx="5543550" cy="5908040"/>
          </a:xfrm>
          <a:prstGeom prst="rect">
            <a:avLst/>
          </a:prstGeom>
          <a:noFill/>
          <a:ln w="9525">
            <a:noFill/>
          </a:ln>
        </p:spPr>
        <p:txBody>
          <a:bodyPr anchor="t" anchorCtr="0">
            <a:spAutoFit/>
          </a:bodyPr>
          <a:lstStyle/>
          <a:p>
            <a:pPr marL="0" marR="0" lvl="0" indent="0" algn="just" defTabSz="914400" rtl="0" eaLnBrk="1" fontAlgn="base" latinLnBrk="0" hangingPunct="1">
              <a:lnSpc>
                <a:spcPct val="15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The theory of good nature is an exposition of human nature put forward by Mencius during the Warring States Period. Mencius believed that human nature was originally good, and that being good was the expression of his nature, while not being good was contrary to his nature.</a:t>
            </a:r>
            <a:endParaRPr kumimoji="0" lang="en-US" altLang="zh-CN" sz="2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pic>
        <p:nvPicPr>
          <p:cNvPr id="2" name="图片 1"/>
          <p:cNvPicPr>
            <a:picLocks noChangeAspect="1"/>
          </p:cNvPicPr>
          <p:nvPr/>
        </p:nvPicPr>
        <p:blipFill>
          <a:blip r:embed="rId1"/>
          <a:stretch>
            <a:fillRect/>
          </a:stretch>
        </p:blipFill>
        <p:spPr>
          <a:xfrm>
            <a:off x="1885605" y="2204915"/>
            <a:ext cx="2552700" cy="2724150"/>
          </a:xfrm>
          <a:prstGeom prst="rect">
            <a:avLst/>
          </a:prstGeom>
        </p:spPr>
      </p:pic>
      <p:sp>
        <p:nvSpPr>
          <p:cNvPr id="7" name="Text Box 6"/>
          <p:cNvSpPr txBox="1"/>
          <p:nvPr/>
        </p:nvSpPr>
        <p:spPr>
          <a:xfrm>
            <a:off x="1631690" y="1136880"/>
            <a:ext cx="3887788" cy="521970"/>
          </a:xfrm>
          <a:prstGeom prst="rect">
            <a:avLst/>
          </a:prstGeom>
          <a:noFill/>
          <a:ln w="9525">
            <a:noFill/>
          </a:ln>
        </p:spPr>
        <p:txBody>
          <a:bodyPr anchor="t" anchorCtr="0">
            <a:spAutoFit/>
          </a:bodyPr>
          <a:lstStyle/>
          <a:p>
            <a:r>
              <a:rPr lang="en-US" altLang="zh-CN" sz="2800" dirty="0">
                <a:solidFill>
                  <a:srgbClr val="000000"/>
                </a:solidFill>
                <a:latin typeface="Times New Roman" panose="02020603050405020304" pitchFamily="18" charset="0"/>
              </a:rPr>
              <a:t>Basically good</a:t>
            </a:r>
            <a:endParaRPr lang="en-US" altLang="zh-CN" sz="2800" dirty="0">
              <a:solidFill>
                <a:srgbClr val="000000"/>
              </a:solidFill>
              <a:latin typeface="Times New Roman" panose="02020603050405020304" pitchFamily="18" charset="0"/>
            </a:endParaRPr>
          </a:p>
        </p:txBody>
      </p:sp>
    </p:spTree>
  </p:cSld>
  <p:clrMapOvr>
    <a:masterClrMapping/>
  </p:clrMapOvr>
  <p:transition spd="med">
    <p:wheel spokes="4"/>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30"/>
                                        </p:tgtEl>
                                        <p:attrNameLst>
                                          <p:attrName>style.visibility</p:attrName>
                                        </p:attrNameLst>
                                      </p:cBhvr>
                                      <p:to>
                                        <p:strVal val="visible"/>
                                      </p:to>
                                    </p:set>
                                    <p:anim calcmode="lin" valueType="num">
                                      <p:cBhvr>
                                        <p:cTn id="7" dur="500" fill="hold"/>
                                        <p:tgtEl>
                                          <p:spTgt spid="30730"/>
                                        </p:tgtEl>
                                        <p:attrNameLst>
                                          <p:attrName>ppt_x</p:attrName>
                                        </p:attrNameLst>
                                      </p:cBhvr>
                                      <p:tavLst>
                                        <p:tav tm="0">
                                          <p:val>
                                            <p:strVal val="#ppt_x"/>
                                          </p:val>
                                        </p:tav>
                                        <p:tav tm="100000">
                                          <p:val>
                                            <p:strVal val="#ppt_x"/>
                                          </p:val>
                                        </p:tav>
                                      </p:tavLst>
                                    </p:anim>
                                    <p:anim calcmode="lin" valueType="num">
                                      <p:cBhvr>
                                        <p:cTn id="8" dur="500" fill="hold"/>
                                        <p:tgtEl>
                                          <p:spTgt spid="307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ox(i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0" grpId="0"/>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4"/>
          <p:cNvSpPr/>
          <p:nvPr/>
        </p:nvSpPr>
        <p:spPr>
          <a:xfrm>
            <a:off x="1524000" y="2795588"/>
            <a:ext cx="309880" cy="368300"/>
          </a:xfrm>
          <a:prstGeom prst="rect">
            <a:avLst/>
          </a:prstGeom>
          <a:noFill/>
          <a:ln w="9525">
            <a:noFill/>
          </a:ln>
        </p:spPr>
        <p:txBody>
          <a:bodyPr wrap="none" anchor="t" anchorCtr="0">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3043" name="Rectangle 5"/>
          <p:cNvSpPr/>
          <p:nvPr/>
        </p:nvSpPr>
        <p:spPr>
          <a:xfrm>
            <a:off x="1524000" y="2795588"/>
            <a:ext cx="309880" cy="368300"/>
          </a:xfrm>
          <a:prstGeom prst="rect">
            <a:avLst/>
          </a:prstGeom>
          <a:noFill/>
          <a:ln w="9525">
            <a:noFill/>
          </a:ln>
        </p:spPr>
        <p:txBody>
          <a:bodyPr wrap="none" anchor="t" anchorCtr="0">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3045" name="Text Box 8"/>
          <p:cNvSpPr txBox="1"/>
          <p:nvPr/>
        </p:nvSpPr>
        <p:spPr>
          <a:xfrm>
            <a:off x="4513263" y="273050"/>
            <a:ext cx="2207895" cy="521970"/>
          </a:xfrm>
          <a:prstGeom prst="rect">
            <a:avLst/>
          </a:prstGeom>
          <a:noFill/>
          <a:ln w="9525">
            <a:noFill/>
          </a:ln>
        </p:spPr>
        <p:txBody>
          <a:bodyPr wrap="none" anchor="t" anchorCtr="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Human nature</a:t>
            </a:r>
            <a:endParaRPr kumimoji="0" lang="en-US" altLang="zh-CN" sz="28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30730" name="Text Box 10"/>
          <p:cNvSpPr txBox="1"/>
          <p:nvPr/>
        </p:nvSpPr>
        <p:spPr>
          <a:xfrm>
            <a:off x="4799910" y="836820"/>
            <a:ext cx="5543550" cy="5262245"/>
          </a:xfrm>
          <a:prstGeom prst="rect">
            <a:avLst/>
          </a:prstGeom>
          <a:noFill/>
          <a:ln w="9525">
            <a:noFill/>
          </a:ln>
        </p:spPr>
        <p:txBody>
          <a:bodyPr anchor="t" anchorCtr="0">
            <a:spAutoFit/>
          </a:bodyPr>
          <a:lstStyle/>
          <a:p>
            <a:pPr lvl="0" algn="just">
              <a:lnSpc>
                <a:spcPct val="150000"/>
              </a:lnSpc>
              <a:defRPr/>
            </a:pPr>
            <a:r>
              <a:rPr lang="zh-CN" altLang="en-US" sz="2800" dirty="0">
                <a:solidFill>
                  <a:srgbClr val="000000"/>
                </a:solidFill>
                <a:latin typeface="Times New Roman" panose="02020603050405020304" pitchFamily="18" charset="0"/>
              </a:rPr>
              <a:t>性恶论，是指荀子所论及的人性，其本质恰是无所谓善恶的</a:t>
            </a:r>
            <a:r>
              <a:rPr lang="en-US" altLang="zh-CN" sz="2800" dirty="0">
                <a:solidFill>
                  <a:srgbClr val="000000"/>
                </a:solidFill>
                <a:latin typeface="Times New Roman" panose="02020603050405020304" pitchFamily="18" charset="0"/>
              </a:rPr>
              <a:t>"</a:t>
            </a:r>
            <a:r>
              <a:rPr lang="zh-CN" altLang="en-US" sz="2800" dirty="0">
                <a:solidFill>
                  <a:srgbClr val="000000"/>
                </a:solidFill>
                <a:latin typeface="Times New Roman" panose="02020603050405020304" pitchFamily="18" charset="0"/>
              </a:rPr>
              <a:t>本始材朴</a:t>
            </a:r>
            <a:r>
              <a:rPr lang="en-US" altLang="zh-CN" sz="2800" dirty="0">
                <a:solidFill>
                  <a:srgbClr val="000000"/>
                </a:solidFill>
                <a:latin typeface="Times New Roman" panose="02020603050405020304" pitchFamily="18" charset="0"/>
              </a:rPr>
              <a:t>"</a:t>
            </a:r>
            <a:r>
              <a:rPr lang="zh-CN" altLang="en-US" sz="2800" dirty="0">
                <a:solidFill>
                  <a:srgbClr val="000000"/>
                </a:solidFill>
                <a:latin typeface="Times New Roman" panose="02020603050405020304" pitchFamily="18" charset="0"/>
              </a:rPr>
              <a:t>的自然之性，它既有转化为恶的可能，也有发展为善的机会。荀子的性恶论的思想在先秦百家关于人性的论断中独树一帜，他的思想对后世今天的意义都是值得我们去思考的。</a:t>
            </a:r>
            <a:endParaRPr kumimoji="0" lang="en-US" altLang="zh-CN" sz="28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 name="Text Box 6"/>
          <p:cNvSpPr txBox="1"/>
          <p:nvPr/>
        </p:nvSpPr>
        <p:spPr>
          <a:xfrm>
            <a:off x="1533816" y="864378"/>
            <a:ext cx="3887788" cy="521970"/>
          </a:xfrm>
          <a:prstGeom prst="rect">
            <a:avLst/>
          </a:prstGeom>
          <a:noFill/>
          <a:ln w="9525">
            <a:noFill/>
          </a:ln>
        </p:spPr>
        <p:txBody>
          <a:bodyPr anchor="t" anchorCtr="0">
            <a:spAutoFit/>
          </a:bodyPr>
          <a:lstStyle/>
          <a:p>
            <a:r>
              <a:rPr lang="en-US" altLang="zh-CN" sz="2800" dirty="0">
                <a:solidFill>
                  <a:srgbClr val="000000"/>
                </a:solidFill>
                <a:latin typeface="Times New Roman" panose="02020603050405020304" pitchFamily="18" charset="0"/>
              </a:rPr>
              <a:t>Basically evil</a:t>
            </a:r>
            <a:endParaRPr lang="en-US" altLang="zh-CN" sz="2800" dirty="0">
              <a:solidFill>
                <a:srgbClr val="000000"/>
              </a:solidFill>
              <a:latin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991715" y="1844890"/>
            <a:ext cx="2174910" cy="2899880"/>
          </a:xfrm>
          <a:prstGeom prst="rect">
            <a:avLst/>
          </a:prstGeom>
        </p:spPr>
      </p:pic>
    </p:spTree>
  </p:cSld>
  <p:clrMapOvr>
    <a:masterClrMapping/>
  </p:clrMapOvr>
  <p:transition spd="med">
    <p:wheel spokes="4"/>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30"/>
                                        </p:tgtEl>
                                        <p:attrNameLst>
                                          <p:attrName>style.visibility</p:attrName>
                                        </p:attrNameLst>
                                      </p:cBhvr>
                                      <p:to>
                                        <p:strVal val="visible"/>
                                      </p:to>
                                    </p:set>
                                    <p:anim calcmode="lin" valueType="num">
                                      <p:cBhvr>
                                        <p:cTn id="7" dur="500" fill="hold"/>
                                        <p:tgtEl>
                                          <p:spTgt spid="30730"/>
                                        </p:tgtEl>
                                        <p:attrNameLst>
                                          <p:attrName>ppt_x</p:attrName>
                                        </p:attrNameLst>
                                      </p:cBhvr>
                                      <p:tavLst>
                                        <p:tav tm="0">
                                          <p:val>
                                            <p:strVal val="#ppt_x"/>
                                          </p:val>
                                        </p:tav>
                                        <p:tav tm="100000">
                                          <p:val>
                                            <p:strVal val="#ppt_x"/>
                                          </p:val>
                                        </p:tav>
                                      </p:tavLst>
                                    </p:anim>
                                    <p:anim calcmode="lin" valueType="num">
                                      <p:cBhvr>
                                        <p:cTn id="8" dur="500" fill="hold"/>
                                        <p:tgtEl>
                                          <p:spTgt spid="307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ox(i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0"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标题 817153"/>
          <p:cNvSpPr>
            <a:spLocks noGrp="1"/>
          </p:cNvSpPr>
          <p:nvPr>
            <p:ph type="title"/>
          </p:nvPr>
        </p:nvSpPr>
        <p:spPr>
          <a:xfrm>
            <a:off x="2495550" y="188913"/>
            <a:ext cx="7772400" cy="1143000"/>
          </a:xfrm>
        </p:spPr>
        <p:txBody>
          <a:bodyPr vert="horz" wrap="square" lIns="91440" tIns="45720" rIns="91440" bIns="45720" anchor="ctr" anchorCtr="0"/>
          <a:lstStyle/>
          <a:p>
            <a:pPr algn="just"/>
            <a:r>
              <a:rPr lang="en-US" altLang="zh-CN" sz="3200" b="0" dirty="0">
                <a:solidFill>
                  <a:srgbClr val="FF3300"/>
                </a:solidFill>
                <a:latin typeface="Times New Roman" panose="02020603050405020304" pitchFamily="18" charset="0"/>
                <a:ea typeface="宋体" panose="02010600030101010101" pitchFamily="2" charset="-122"/>
              </a:rPr>
              <a:t> </a:t>
            </a:r>
            <a:r>
              <a:rPr lang="en-US" altLang="zh-CN" sz="3200" dirty="0">
                <a:solidFill>
                  <a:srgbClr val="FF3300"/>
                </a:solidFill>
                <a:latin typeface="Times New Roman" panose="02020603050405020304" pitchFamily="18" charset="0"/>
                <a:ea typeface="宋体" panose="02010600030101010101" pitchFamily="2" charset="-122"/>
              </a:rPr>
              <a:t> Culture Like an Iceberg  (P.14)</a:t>
            </a:r>
            <a:endParaRPr lang="en-US" altLang="zh-CN" sz="3200" dirty="0">
              <a:solidFill>
                <a:srgbClr val="FF3300"/>
              </a:solidFill>
              <a:latin typeface="Times New Roman" panose="02020603050405020304" pitchFamily="18" charset="0"/>
              <a:ea typeface="宋体" panose="02010600030101010101" pitchFamily="2" charset="-122"/>
            </a:endParaRPr>
          </a:p>
        </p:txBody>
      </p:sp>
      <p:sp>
        <p:nvSpPr>
          <p:cNvPr id="280578" name="文本占位符 817154"/>
          <p:cNvSpPr>
            <a:spLocks noGrp="1"/>
          </p:cNvSpPr>
          <p:nvPr>
            <p:ph idx="1"/>
          </p:nvPr>
        </p:nvSpPr>
        <p:spPr>
          <a:xfrm>
            <a:off x="210185" y="1377950"/>
            <a:ext cx="5454015" cy="5219700"/>
          </a:xfrm>
          <a:solidFill>
            <a:schemeClr val="bg1"/>
          </a:solidFill>
        </p:spPr>
        <p:txBody>
          <a:bodyPr vert="horz" wrap="square" lIns="91440" tIns="45720" rIns="91440" bIns="45720" anchor="t" anchorCtr="0"/>
          <a:lstStyle/>
          <a:p>
            <a:pPr algn="just">
              <a:lnSpc>
                <a:spcPct val="80000"/>
              </a:lnSpc>
              <a:buNone/>
            </a:pPr>
            <a:endParaRPr lang="en-US" altLang="zh-CN" dirty="0">
              <a:solidFill>
                <a:srgbClr val="0033CC"/>
              </a:solidFill>
              <a:latin typeface="Times New Roman" panose="02020603050405020304" pitchFamily="18" charset="0"/>
              <a:ea typeface="宋体" panose="02010600030101010101" pitchFamily="2" charset="-122"/>
            </a:endParaRPr>
          </a:p>
          <a:p>
            <a:pPr algn="just">
              <a:lnSpc>
                <a:spcPct val="80000"/>
              </a:lnSpc>
              <a:buNone/>
            </a:pPr>
            <a:r>
              <a:rPr lang="en-US" altLang="zh-CN" dirty="0">
                <a:solidFill>
                  <a:srgbClr val="0033CC"/>
                </a:solidFill>
                <a:latin typeface="Times New Roman" panose="02020603050405020304" pitchFamily="18" charset="0"/>
                <a:ea typeface="宋体" panose="02010600030101010101" pitchFamily="2" charset="-122"/>
              </a:rPr>
              <a:t>a. </a:t>
            </a:r>
            <a:r>
              <a:rPr lang="en-US" altLang="zh-CN" dirty="0">
                <a:solidFill>
                  <a:srgbClr val="FF0000"/>
                </a:solidFill>
                <a:latin typeface="Times New Roman" panose="02020603050405020304" pitchFamily="18" charset="0"/>
                <a:ea typeface="宋体" panose="02010600030101010101" pitchFamily="2" charset="-122"/>
              </a:rPr>
              <a:t>Visible culture:</a:t>
            </a:r>
            <a:endParaRPr lang="en-US" altLang="zh-CN" dirty="0">
              <a:solidFill>
                <a:srgbClr val="FF0000"/>
              </a:solidFill>
              <a:latin typeface="Times New Roman" panose="02020603050405020304" pitchFamily="18" charset="0"/>
              <a:ea typeface="宋体" panose="02010600030101010101" pitchFamily="2" charset="-122"/>
            </a:endParaRPr>
          </a:p>
          <a:p>
            <a:pPr algn="just">
              <a:lnSpc>
                <a:spcPct val="80000"/>
              </a:lnSpc>
              <a:buNone/>
            </a:pPr>
            <a:r>
              <a:rPr lang="en-US" altLang="zh-CN" dirty="0">
                <a:solidFill>
                  <a:srgbClr val="0033CC"/>
                </a:solidFill>
                <a:latin typeface="Times New Roman" panose="02020603050405020304" pitchFamily="18" charset="0"/>
                <a:ea typeface="宋体" panose="02010600030101010101" pitchFamily="2" charset="-122"/>
              </a:rPr>
              <a:t>   food, dress, paintings, architecture, languages, history, literature. </a:t>
            </a:r>
            <a:endParaRPr lang="en-US" altLang="zh-CN" dirty="0">
              <a:solidFill>
                <a:srgbClr val="0033CC"/>
              </a:solidFill>
              <a:latin typeface="Times New Roman" panose="02020603050405020304" pitchFamily="18" charset="0"/>
              <a:ea typeface="宋体" panose="02010600030101010101" pitchFamily="2" charset="-122"/>
            </a:endParaRPr>
          </a:p>
          <a:p>
            <a:pPr algn="just">
              <a:lnSpc>
                <a:spcPct val="80000"/>
              </a:lnSpc>
              <a:buNone/>
            </a:pPr>
            <a:r>
              <a:rPr lang="en-US" altLang="zh-CN" dirty="0">
                <a:solidFill>
                  <a:srgbClr val="0033CC"/>
                </a:solidFill>
                <a:latin typeface="Times New Roman" panose="02020603050405020304" pitchFamily="18" charset="0"/>
                <a:ea typeface="宋体" panose="02010600030101010101" pitchFamily="2" charset="-122"/>
              </a:rPr>
              <a:t>( visible, small part)</a:t>
            </a:r>
            <a:endParaRPr lang="en-US" altLang="zh-CN" dirty="0">
              <a:solidFill>
                <a:srgbClr val="0033CC"/>
              </a:solidFill>
              <a:latin typeface="Times New Roman" panose="02020603050405020304" pitchFamily="18" charset="0"/>
              <a:ea typeface="宋体" panose="02010600030101010101" pitchFamily="2" charset="-122"/>
            </a:endParaRPr>
          </a:p>
          <a:p>
            <a:pPr algn="just">
              <a:lnSpc>
                <a:spcPct val="80000"/>
              </a:lnSpc>
              <a:buNone/>
            </a:pPr>
            <a:endParaRPr lang="en-US" altLang="zh-CN" dirty="0">
              <a:solidFill>
                <a:srgbClr val="0033CC"/>
              </a:solidFill>
              <a:latin typeface="Times New Roman" panose="02020603050405020304" pitchFamily="18" charset="0"/>
              <a:ea typeface="宋体" panose="02010600030101010101" pitchFamily="2" charset="-122"/>
            </a:endParaRPr>
          </a:p>
          <a:p>
            <a:pPr algn="just">
              <a:lnSpc>
                <a:spcPct val="80000"/>
              </a:lnSpc>
              <a:buNone/>
            </a:pPr>
            <a:r>
              <a:rPr lang="en-US" altLang="zh-CN" dirty="0">
                <a:solidFill>
                  <a:srgbClr val="0033CC"/>
                </a:solidFill>
                <a:latin typeface="Times New Roman" panose="02020603050405020304" pitchFamily="18" charset="0"/>
                <a:ea typeface="宋体" panose="02010600030101010101" pitchFamily="2" charset="-122"/>
              </a:rPr>
              <a:t>b. </a:t>
            </a:r>
            <a:r>
              <a:rPr lang="en-US" altLang="zh-CN" dirty="0">
                <a:solidFill>
                  <a:srgbClr val="FF0000"/>
                </a:solidFill>
                <a:latin typeface="Times New Roman" panose="02020603050405020304" pitchFamily="18" charset="0"/>
                <a:ea typeface="宋体" panose="02010600030101010101" pitchFamily="2" charset="-122"/>
              </a:rPr>
              <a:t>Invisible culture: </a:t>
            </a:r>
            <a:endParaRPr lang="en-US" altLang="zh-CN" dirty="0">
              <a:solidFill>
                <a:srgbClr val="FF0000"/>
              </a:solidFill>
              <a:latin typeface="Times New Roman" panose="02020603050405020304" pitchFamily="18" charset="0"/>
              <a:ea typeface="宋体" panose="02010600030101010101" pitchFamily="2" charset="-122"/>
            </a:endParaRPr>
          </a:p>
          <a:p>
            <a:pPr algn="just">
              <a:lnSpc>
                <a:spcPct val="80000"/>
              </a:lnSpc>
              <a:buNone/>
            </a:pPr>
            <a:r>
              <a:rPr lang="en-US" altLang="zh-CN" dirty="0">
                <a:solidFill>
                  <a:srgbClr val="0033CC"/>
                </a:solidFill>
                <a:latin typeface="Times New Roman" panose="02020603050405020304" pitchFamily="18" charset="0"/>
                <a:ea typeface="宋体" panose="02010600030101010101" pitchFamily="2" charset="-122"/>
              </a:rPr>
              <a:t>   feelings, attitudes, views, beliefs, values, customs. </a:t>
            </a:r>
            <a:endParaRPr lang="en-US" altLang="zh-CN" dirty="0">
              <a:solidFill>
                <a:srgbClr val="0033CC"/>
              </a:solidFill>
              <a:latin typeface="Times New Roman" panose="02020603050405020304" pitchFamily="18" charset="0"/>
              <a:ea typeface="宋体" panose="02010600030101010101" pitchFamily="2" charset="-122"/>
            </a:endParaRPr>
          </a:p>
          <a:p>
            <a:pPr algn="just">
              <a:lnSpc>
                <a:spcPct val="80000"/>
              </a:lnSpc>
              <a:buNone/>
            </a:pPr>
            <a:r>
              <a:rPr lang="en-US" altLang="zh-CN" dirty="0">
                <a:solidFill>
                  <a:srgbClr val="0033CC"/>
                </a:solidFill>
                <a:latin typeface="Times New Roman" panose="02020603050405020304" pitchFamily="18" charset="0"/>
                <a:ea typeface="宋体" panose="02010600030101010101" pitchFamily="2" charset="-122"/>
              </a:rPr>
              <a:t>   (invisible, large part )</a:t>
            </a:r>
            <a:endParaRPr lang="en-US" altLang="zh-CN" dirty="0">
              <a:solidFill>
                <a:srgbClr val="0033CC"/>
              </a:solidFill>
              <a:latin typeface="Times New Roman" panose="02020603050405020304" pitchFamily="18" charset="0"/>
              <a:ea typeface="宋体" panose="02010600030101010101" pitchFamily="2" charset="-122"/>
            </a:endParaRPr>
          </a:p>
        </p:txBody>
      </p:sp>
      <p:sp>
        <p:nvSpPr>
          <p:cNvPr id="280579" name="灯片编号占位符 1"/>
          <p:cNvSpPr>
            <a:spLocks noGrp="1"/>
          </p:cNvSpPr>
          <p:nvPr>
            <p:ph type="sldNum" sz="quarter" idx="4"/>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lnSpc>
                <a:spcPct val="110000"/>
              </a:lnSpc>
            </a:pPr>
            <a:fld id="{9A0DB2DC-4C9A-4742-B13C-FB6460FD3503}" type="slidenum">
              <a:rPr lang="zh-CN" altLang="en-US" sz="1200" dirty="0">
                <a:solidFill>
                  <a:srgbClr val="000000"/>
                </a:solidFill>
                <a:latin typeface="Verdana" panose="020B0604030504040204" pitchFamily="34" charset="0"/>
                <a:ea typeface="宋体" panose="02010600030101010101" pitchFamily="2" charset="-122"/>
              </a:rPr>
            </a:fld>
            <a:endParaRPr lang="zh-CN" altLang="en-US" sz="1200" dirty="0">
              <a:solidFill>
                <a:srgbClr val="000000"/>
              </a:solidFill>
              <a:latin typeface="Verdana" panose="020B0604030504040204" pitchFamily="34" charset="0"/>
              <a:ea typeface="宋体" panose="02010600030101010101" pitchFamily="2" charset="-122"/>
            </a:endParaRPr>
          </a:p>
        </p:txBody>
      </p:sp>
      <p:pic>
        <p:nvPicPr>
          <p:cNvPr id="280580" name="Picture 2" descr="https://image.slidesharecdn.com/xz8yr1cut8eoet6skzey-signature-57b74dd2868eff933e10178b186886e138e205581d8d49d1528aea5f7d41b23b-poli-151213182912/95/2-introduction-to-culture-3-638.jpg?cb=1450031414"/>
          <p:cNvPicPr>
            <a:picLocks noChangeAspect="1"/>
          </p:cNvPicPr>
          <p:nvPr/>
        </p:nvPicPr>
        <p:blipFill>
          <a:blip r:embed="rId1"/>
          <a:stretch>
            <a:fillRect/>
          </a:stretch>
        </p:blipFill>
        <p:spPr>
          <a:xfrm>
            <a:off x="6383655" y="1412875"/>
            <a:ext cx="5608320" cy="4210685"/>
          </a:xfrm>
          <a:prstGeom prst="rect">
            <a:avLst/>
          </a:prstGeom>
          <a:noFill/>
          <a:ln w="9525">
            <a:noFill/>
          </a:ln>
        </p:spPr>
      </p:pic>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4"/>
          <p:cNvSpPr/>
          <p:nvPr/>
        </p:nvSpPr>
        <p:spPr>
          <a:xfrm>
            <a:off x="1524000" y="2795588"/>
            <a:ext cx="309880" cy="368300"/>
          </a:xfrm>
          <a:prstGeom prst="rect">
            <a:avLst/>
          </a:prstGeom>
          <a:noFill/>
          <a:ln w="9525">
            <a:noFill/>
          </a:ln>
        </p:spPr>
        <p:txBody>
          <a:bodyPr wrap="none" anchor="t" anchorCtr="0">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3043" name="Rectangle 5"/>
          <p:cNvSpPr/>
          <p:nvPr/>
        </p:nvSpPr>
        <p:spPr>
          <a:xfrm>
            <a:off x="1524000" y="2795588"/>
            <a:ext cx="309880" cy="368300"/>
          </a:xfrm>
          <a:prstGeom prst="rect">
            <a:avLst/>
          </a:prstGeom>
          <a:noFill/>
          <a:ln w="9525">
            <a:noFill/>
          </a:ln>
        </p:spPr>
        <p:txBody>
          <a:bodyPr wrap="none" anchor="t" anchorCtr="0">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3045" name="Text Box 8"/>
          <p:cNvSpPr txBox="1"/>
          <p:nvPr/>
        </p:nvSpPr>
        <p:spPr>
          <a:xfrm>
            <a:off x="4513263" y="273050"/>
            <a:ext cx="2207895" cy="521970"/>
          </a:xfrm>
          <a:prstGeom prst="rect">
            <a:avLst/>
          </a:prstGeom>
          <a:noFill/>
          <a:ln w="9525">
            <a:noFill/>
          </a:ln>
        </p:spPr>
        <p:txBody>
          <a:bodyPr wrap="none" anchor="t" anchorCtr="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Human nature</a:t>
            </a:r>
            <a:endParaRPr kumimoji="0" lang="en-US" altLang="zh-CN" sz="28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30730" name="Text Box 10"/>
          <p:cNvSpPr txBox="1"/>
          <p:nvPr/>
        </p:nvSpPr>
        <p:spPr>
          <a:xfrm>
            <a:off x="4799910" y="836820"/>
            <a:ext cx="5543550" cy="5077460"/>
          </a:xfrm>
          <a:prstGeom prst="rect">
            <a:avLst/>
          </a:prstGeom>
          <a:noFill/>
          <a:ln w="9525">
            <a:noFill/>
          </a:ln>
        </p:spPr>
        <p:txBody>
          <a:bodyPr anchor="t" anchorCtr="0">
            <a:spAutoFit/>
          </a:bodyPr>
          <a:lstStyle/>
          <a:p>
            <a:pPr lvl="0" algn="just">
              <a:lnSpc>
                <a:spcPct val="150000"/>
              </a:lnSpc>
              <a:defRPr/>
            </a:pPr>
            <a:r>
              <a:rPr lang="zh-CN" altLang="en-US" sz="2400" dirty="0">
                <a:solidFill>
                  <a:srgbClr val="000000"/>
                </a:solidFill>
                <a:latin typeface="Times New Roman" panose="02020603050405020304" pitchFamily="18" charset="0"/>
              </a:rPr>
              <a:t>对于民众，他吸收了其</a:t>
            </a:r>
            <a:r>
              <a:rPr lang="zh-CN" altLang="en-US" sz="2400" dirty="0">
                <a:solidFill>
                  <a:srgbClr val="000000"/>
                </a:solidFill>
                <a:highlight>
                  <a:srgbClr val="FFFF00"/>
                </a:highlight>
                <a:latin typeface="Times New Roman" panose="02020603050405020304" pitchFamily="18" charset="0"/>
              </a:rPr>
              <a:t>老师荀子</a:t>
            </a:r>
            <a:r>
              <a:rPr lang="zh-CN" altLang="en-US" sz="2400" dirty="0">
                <a:solidFill>
                  <a:srgbClr val="000000"/>
                </a:solidFill>
                <a:latin typeface="Times New Roman" panose="02020603050405020304" pitchFamily="18" charset="0"/>
              </a:rPr>
              <a:t>的“性本贪”理论，认为民众的本性是“恶劳而好逸”，要以法来约束民众，施刑于民，才可“禁奸于未萌”。因此他认为施刑法恰恰是爱民的表现。（</a:t>
            </a:r>
            <a:r>
              <a:rPr lang="en-US" altLang="zh-CN" sz="2400" dirty="0">
                <a:solidFill>
                  <a:srgbClr val="000000"/>
                </a:solidFill>
                <a:latin typeface="Times New Roman" panose="02020603050405020304" pitchFamily="18" charset="0"/>
              </a:rPr>
              <a:t>《</a:t>
            </a:r>
            <a:r>
              <a:rPr lang="zh-CN" altLang="en-US" sz="2400" dirty="0">
                <a:solidFill>
                  <a:srgbClr val="000000"/>
                </a:solidFill>
                <a:latin typeface="Times New Roman" panose="02020603050405020304" pitchFamily="18" charset="0"/>
              </a:rPr>
              <a:t>韩非子</a:t>
            </a:r>
            <a:r>
              <a:rPr lang="en-US" altLang="zh-CN" sz="2400" dirty="0">
                <a:solidFill>
                  <a:srgbClr val="000000"/>
                </a:solidFill>
                <a:latin typeface="Times New Roman" panose="02020603050405020304" pitchFamily="18" charset="0"/>
              </a:rPr>
              <a:t>·</a:t>
            </a:r>
            <a:r>
              <a:rPr lang="zh-CN" altLang="en-US" sz="2400" dirty="0">
                <a:solidFill>
                  <a:srgbClr val="000000"/>
                </a:solidFill>
                <a:latin typeface="Times New Roman" panose="02020603050405020304" pitchFamily="18" charset="0"/>
              </a:rPr>
              <a:t>心度</a:t>
            </a:r>
            <a:r>
              <a:rPr lang="en-US" altLang="zh-CN" sz="2400" dirty="0">
                <a:solidFill>
                  <a:srgbClr val="000000"/>
                </a:solidFill>
                <a:latin typeface="Times New Roman" panose="02020603050405020304" pitchFamily="18" charset="0"/>
              </a:rPr>
              <a:t>》</a:t>
            </a:r>
            <a:r>
              <a:rPr lang="zh-CN" altLang="en-US" sz="2400" dirty="0">
                <a:solidFill>
                  <a:srgbClr val="000000"/>
                </a:solidFill>
                <a:latin typeface="Times New Roman" panose="02020603050405020304" pitchFamily="18" charset="0"/>
              </a:rPr>
              <a:t>）。容易让人忽视的是韩非是主张减轻人民的徭役和赋税的。他认为严重的徭役和赋税只会让臣下强大起来，不利于君王统治。</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ndParaRPr>
          </a:p>
        </p:txBody>
      </p:sp>
      <p:sp>
        <p:nvSpPr>
          <p:cNvPr id="7" name="Text Box 6"/>
          <p:cNvSpPr txBox="1"/>
          <p:nvPr/>
        </p:nvSpPr>
        <p:spPr>
          <a:xfrm>
            <a:off x="1533816" y="864378"/>
            <a:ext cx="3887788" cy="521970"/>
          </a:xfrm>
          <a:prstGeom prst="rect">
            <a:avLst/>
          </a:prstGeom>
          <a:noFill/>
          <a:ln w="9525">
            <a:noFill/>
          </a:ln>
        </p:spPr>
        <p:txBody>
          <a:bodyPr anchor="t" anchorCtr="0">
            <a:spAutoFit/>
          </a:bodyPr>
          <a:lstStyle/>
          <a:p>
            <a:r>
              <a:rPr lang="en-US" altLang="zh-CN" sz="2800" dirty="0">
                <a:solidFill>
                  <a:srgbClr val="000000"/>
                </a:solidFill>
                <a:latin typeface="Times New Roman" panose="02020603050405020304" pitchFamily="18" charset="0"/>
              </a:rPr>
              <a:t>Basically evil</a:t>
            </a:r>
            <a:endParaRPr lang="en-US" altLang="zh-CN" sz="2800" dirty="0">
              <a:solidFill>
                <a:srgbClr val="000000"/>
              </a:solidFill>
              <a:latin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732909" y="1700880"/>
            <a:ext cx="2635379" cy="3168215"/>
          </a:xfrm>
          <a:prstGeom prst="rect">
            <a:avLst/>
          </a:prstGeom>
        </p:spPr>
      </p:pic>
    </p:spTree>
  </p:cSld>
  <p:clrMapOvr>
    <a:masterClrMapping/>
  </p:clrMapOvr>
  <p:transition spd="med">
    <p:wheel spokes="4"/>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30"/>
                                        </p:tgtEl>
                                        <p:attrNameLst>
                                          <p:attrName>style.visibility</p:attrName>
                                        </p:attrNameLst>
                                      </p:cBhvr>
                                      <p:to>
                                        <p:strVal val="visible"/>
                                      </p:to>
                                    </p:set>
                                    <p:anim calcmode="lin" valueType="num">
                                      <p:cBhvr>
                                        <p:cTn id="7" dur="500" fill="hold"/>
                                        <p:tgtEl>
                                          <p:spTgt spid="30730"/>
                                        </p:tgtEl>
                                        <p:attrNameLst>
                                          <p:attrName>ppt_x</p:attrName>
                                        </p:attrNameLst>
                                      </p:cBhvr>
                                      <p:tavLst>
                                        <p:tav tm="0">
                                          <p:val>
                                            <p:strVal val="#ppt_x"/>
                                          </p:val>
                                        </p:tav>
                                        <p:tav tm="100000">
                                          <p:val>
                                            <p:strVal val="#ppt_x"/>
                                          </p:val>
                                        </p:tav>
                                      </p:tavLst>
                                    </p:anim>
                                    <p:anim calcmode="lin" valueType="num">
                                      <p:cBhvr>
                                        <p:cTn id="8" dur="500" fill="hold"/>
                                        <p:tgtEl>
                                          <p:spTgt spid="307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ox(i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0" grpId="0"/>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4"/>
          <p:cNvSpPr/>
          <p:nvPr/>
        </p:nvSpPr>
        <p:spPr>
          <a:xfrm>
            <a:off x="1524000" y="2795588"/>
            <a:ext cx="309880" cy="368300"/>
          </a:xfrm>
          <a:prstGeom prst="rect">
            <a:avLst/>
          </a:prstGeom>
          <a:noFill/>
          <a:ln w="9525">
            <a:noFill/>
          </a:ln>
        </p:spPr>
        <p:txBody>
          <a:bodyPr wrap="none" anchor="t" anchorCtr="0">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3043" name="Rectangle 5"/>
          <p:cNvSpPr/>
          <p:nvPr/>
        </p:nvSpPr>
        <p:spPr>
          <a:xfrm>
            <a:off x="1524000" y="2795588"/>
            <a:ext cx="309880" cy="368300"/>
          </a:xfrm>
          <a:prstGeom prst="rect">
            <a:avLst/>
          </a:prstGeom>
          <a:noFill/>
          <a:ln w="9525">
            <a:noFill/>
          </a:ln>
        </p:spPr>
        <p:txBody>
          <a:bodyPr wrap="none" anchor="t" anchorCtr="0">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3045" name="Text Box 8"/>
          <p:cNvSpPr txBox="1"/>
          <p:nvPr/>
        </p:nvSpPr>
        <p:spPr>
          <a:xfrm>
            <a:off x="4513263" y="273050"/>
            <a:ext cx="2207895" cy="521970"/>
          </a:xfrm>
          <a:prstGeom prst="rect">
            <a:avLst/>
          </a:prstGeom>
          <a:noFill/>
          <a:ln w="9525">
            <a:noFill/>
          </a:ln>
        </p:spPr>
        <p:txBody>
          <a:bodyPr wrap="none" anchor="t" anchorCtr="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Human nature</a:t>
            </a:r>
            <a:endParaRPr kumimoji="0" lang="en-US" altLang="zh-CN" sz="28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30730" name="Text Box 10"/>
          <p:cNvSpPr txBox="1"/>
          <p:nvPr/>
        </p:nvSpPr>
        <p:spPr>
          <a:xfrm>
            <a:off x="4799910" y="836820"/>
            <a:ext cx="5543550" cy="5077460"/>
          </a:xfrm>
          <a:prstGeom prst="rect">
            <a:avLst/>
          </a:prstGeom>
          <a:noFill/>
          <a:ln w="9525">
            <a:noFill/>
          </a:ln>
        </p:spPr>
        <p:txBody>
          <a:bodyPr anchor="t" anchorCtr="0">
            <a:spAutoFit/>
          </a:bodyPr>
          <a:lstStyle/>
          <a:p>
            <a:pPr lvl="0" algn="just">
              <a:lnSpc>
                <a:spcPct val="150000"/>
              </a:lnSpc>
              <a:defRPr/>
            </a:pPr>
            <a:r>
              <a:rPr lang="zh-CN" altLang="en-US" sz="2400" dirty="0">
                <a:solidFill>
                  <a:srgbClr val="000000"/>
                </a:solidFill>
                <a:highlight>
                  <a:srgbClr val="FFFF00"/>
                </a:highlight>
                <a:latin typeface="Times New Roman" panose="02020603050405020304" pitchFamily="18" charset="0"/>
              </a:rPr>
              <a:t>韩非</a:t>
            </a:r>
            <a:r>
              <a:rPr lang="en-US" altLang="zh-CN" sz="2400" dirty="0">
                <a:solidFill>
                  <a:srgbClr val="000000"/>
                </a:solidFill>
                <a:latin typeface="Times New Roman" panose="02020603050405020304" pitchFamily="18" charset="0"/>
              </a:rPr>
              <a:t>(</a:t>
            </a:r>
            <a:r>
              <a:rPr lang="zh-CN" altLang="en-US" sz="2400" dirty="0">
                <a:solidFill>
                  <a:srgbClr val="000000"/>
                </a:solidFill>
                <a:latin typeface="Times New Roman" panose="02020603050405020304" pitchFamily="18" charset="0"/>
              </a:rPr>
              <a:t>约公元前</a:t>
            </a:r>
            <a:r>
              <a:rPr lang="en-US" altLang="zh-CN" sz="2400" dirty="0">
                <a:solidFill>
                  <a:srgbClr val="000000"/>
                </a:solidFill>
                <a:latin typeface="Times New Roman" panose="02020603050405020304" pitchFamily="18" charset="0"/>
              </a:rPr>
              <a:t>280--</a:t>
            </a:r>
            <a:r>
              <a:rPr lang="zh-CN" altLang="en-US" sz="2400" dirty="0">
                <a:solidFill>
                  <a:srgbClr val="000000"/>
                </a:solidFill>
                <a:latin typeface="Times New Roman" panose="02020603050405020304" pitchFamily="18" charset="0"/>
              </a:rPr>
              <a:t>前</a:t>
            </a:r>
            <a:r>
              <a:rPr lang="en-US" altLang="zh-CN" sz="2400" dirty="0">
                <a:solidFill>
                  <a:srgbClr val="000000"/>
                </a:solidFill>
                <a:latin typeface="Times New Roman" panose="02020603050405020304" pitchFamily="18" charset="0"/>
              </a:rPr>
              <a:t>233</a:t>
            </a:r>
            <a:r>
              <a:rPr lang="zh-CN" altLang="en-US" sz="2400" dirty="0">
                <a:solidFill>
                  <a:srgbClr val="000000"/>
                </a:solidFill>
                <a:latin typeface="Times New Roman" panose="02020603050405020304" pitchFamily="18" charset="0"/>
              </a:rPr>
              <a:t>年</a:t>
            </a:r>
            <a:r>
              <a:rPr lang="en-US" altLang="zh-CN" sz="2400" dirty="0">
                <a:solidFill>
                  <a:srgbClr val="000000"/>
                </a:solidFill>
                <a:latin typeface="Times New Roman" panose="02020603050405020304" pitchFamily="18" charset="0"/>
              </a:rPr>
              <a:t>)</a:t>
            </a:r>
            <a:r>
              <a:rPr lang="zh-CN" altLang="en-US" sz="2400" dirty="0">
                <a:solidFill>
                  <a:srgbClr val="000000"/>
                </a:solidFill>
                <a:latin typeface="Times New Roman" panose="02020603050405020304" pitchFamily="18" charset="0"/>
              </a:rPr>
              <a:t>，</a:t>
            </a:r>
            <a:r>
              <a:rPr lang="zh-CN" altLang="en-US" sz="2400" dirty="0">
                <a:solidFill>
                  <a:srgbClr val="000000"/>
                </a:solidFill>
                <a:highlight>
                  <a:srgbClr val="FFFF00"/>
                </a:highlight>
                <a:latin typeface="Times New Roman" panose="02020603050405020304" pitchFamily="18" charset="0"/>
              </a:rPr>
              <a:t>战国末期</a:t>
            </a:r>
            <a:r>
              <a:rPr lang="zh-CN" altLang="en-US" sz="2400" dirty="0">
                <a:solidFill>
                  <a:srgbClr val="000000"/>
                </a:solidFill>
                <a:latin typeface="Times New Roman" panose="02020603050405020304" pitchFamily="18" charset="0"/>
              </a:rPr>
              <a:t>著名</a:t>
            </a:r>
            <a:r>
              <a:rPr lang="zh-CN" altLang="en-US" sz="2400" dirty="0">
                <a:solidFill>
                  <a:srgbClr val="000000"/>
                </a:solidFill>
                <a:highlight>
                  <a:srgbClr val="FFFF00"/>
                </a:highlight>
                <a:latin typeface="Times New Roman" panose="02020603050405020304" pitchFamily="18" charset="0"/>
              </a:rPr>
              <a:t>思想家、法家代表</a:t>
            </a:r>
            <a:r>
              <a:rPr lang="zh-CN" altLang="en-US" sz="2400" dirty="0">
                <a:solidFill>
                  <a:srgbClr val="000000"/>
                </a:solidFill>
                <a:latin typeface="Times New Roman" panose="02020603050405020304" pitchFamily="18" charset="0"/>
              </a:rPr>
              <a:t>人物。尊称</a:t>
            </a:r>
            <a:r>
              <a:rPr lang="zh-CN" altLang="en-US" sz="2400" dirty="0">
                <a:solidFill>
                  <a:srgbClr val="000000"/>
                </a:solidFill>
                <a:highlight>
                  <a:srgbClr val="FFFF00"/>
                </a:highlight>
                <a:latin typeface="Times New Roman" panose="02020603050405020304" pitchFamily="18" charset="0"/>
              </a:rPr>
              <a:t>韩非子</a:t>
            </a:r>
            <a:r>
              <a:rPr lang="zh-CN" altLang="en-US" sz="2400" dirty="0">
                <a:solidFill>
                  <a:srgbClr val="000000"/>
                </a:solidFill>
                <a:latin typeface="Times New Roman" panose="02020603050405020304" pitchFamily="18" charset="0"/>
              </a:rPr>
              <a:t>或</a:t>
            </a:r>
            <a:r>
              <a:rPr lang="zh-CN" altLang="en-US" sz="2400" dirty="0">
                <a:solidFill>
                  <a:srgbClr val="000000"/>
                </a:solidFill>
                <a:highlight>
                  <a:srgbClr val="FFFF00"/>
                </a:highlight>
                <a:latin typeface="Times New Roman" panose="02020603050405020304" pitchFamily="18" charset="0"/>
              </a:rPr>
              <a:t>韩子</a:t>
            </a:r>
            <a:r>
              <a:rPr lang="zh-CN" altLang="en-US" sz="2400" dirty="0">
                <a:solidFill>
                  <a:srgbClr val="000000"/>
                </a:solidFill>
                <a:latin typeface="Times New Roman" panose="02020603050405020304" pitchFamily="18" charset="0"/>
              </a:rPr>
              <a:t>。韩王</a:t>
            </a:r>
            <a:r>
              <a:rPr lang="en-US" altLang="zh-CN" sz="2400" dirty="0">
                <a:solidFill>
                  <a:srgbClr val="000000"/>
                </a:solidFill>
                <a:latin typeface="Times New Roman" panose="02020603050405020304" pitchFamily="18" charset="0"/>
              </a:rPr>
              <a:t>(</a:t>
            </a:r>
            <a:r>
              <a:rPr lang="zh-CN" altLang="en-US" sz="2400" dirty="0">
                <a:solidFill>
                  <a:srgbClr val="000000"/>
                </a:solidFill>
                <a:latin typeface="Times New Roman" panose="02020603050405020304" pitchFamily="18" charset="0"/>
              </a:rPr>
              <a:t>战国末期韩国君主</a:t>
            </a:r>
            <a:r>
              <a:rPr lang="en-US" altLang="zh-CN" sz="2400" dirty="0">
                <a:solidFill>
                  <a:srgbClr val="000000"/>
                </a:solidFill>
                <a:latin typeface="Times New Roman" panose="02020603050405020304" pitchFamily="18" charset="0"/>
              </a:rPr>
              <a:t>)</a:t>
            </a:r>
            <a:r>
              <a:rPr lang="zh-CN" altLang="en-US" sz="2400" dirty="0">
                <a:solidFill>
                  <a:srgbClr val="000000"/>
                </a:solidFill>
                <a:latin typeface="Times New Roman" panose="02020603050405020304" pitchFamily="18" charset="0"/>
              </a:rPr>
              <a:t>之子，</a:t>
            </a:r>
            <a:r>
              <a:rPr lang="zh-CN" altLang="en-US" sz="2400" dirty="0">
                <a:solidFill>
                  <a:srgbClr val="000000"/>
                </a:solidFill>
                <a:highlight>
                  <a:srgbClr val="FF0000"/>
                </a:highlight>
                <a:latin typeface="Times New Roman" panose="02020603050405020304" pitchFamily="18" charset="0"/>
              </a:rPr>
              <a:t>荀子的学生</a:t>
            </a:r>
            <a:r>
              <a:rPr lang="zh-CN" altLang="en-US" sz="2400" dirty="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a:p>
            <a:pPr lvl="0" algn="just">
              <a:lnSpc>
                <a:spcPct val="150000"/>
              </a:lnSpc>
              <a:defRPr/>
            </a:pPr>
            <a:endParaRPr lang="zh-CN" altLang="en-US" sz="2400" dirty="0">
              <a:solidFill>
                <a:srgbClr val="000000"/>
              </a:solidFill>
              <a:latin typeface="Times New Roman" panose="02020603050405020304" pitchFamily="18" charset="0"/>
            </a:endParaRPr>
          </a:p>
          <a:p>
            <a:pPr lvl="0" algn="just">
              <a:lnSpc>
                <a:spcPct val="150000"/>
              </a:lnSpc>
              <a:defRPr/>
            </a:pPr>
            <a:r>
              <a:rPr lang="zh-CN" altLang="en-US" sz="2400" dirty="0">
                <a:solidFill>
                  <a:srgbClr val="000000"/>
                </a:solidFill>
                <a:latin typeface="Times New Roman" panose="02020603050405020304" pitchFamily="18" charset="0"/>
              </a:rPr>
              <a:t>作为秦国的法家代表，备受秦王嬴政赏识，但遭到李斯等人的嫉妒，最终被下狱毒死。他被誉为得老子思想精髓最多的二人之一</a:t>
            </a:r>
            <a:r>
              <a:rPr lang="en-US" altLang="zh-CN" sz="2400" dirty="0">
                <a:solidFill>
                  <a:srgbClr val="000000"/>
                </a:solidFill>
                <a:latin typeface="Times New Roman" panose="02020603050405020304" pitchFamily="18" charset="0"/>
              </a:rPr>
              <a:t>(</a:t>
            </a:r>
            <a:r>
              <a:rPr lang="zh-CN" altLang="en-US" sz="2400" dirty="0">
                <a:solidFill>
                  <a:srgbClr val="000000"/>
                </a:solidFill>
                <a:latin typeface="Times New Roman" panose="02020603050405020304" pitchFamily="18" charset="0"/>
              </a:rPr>
              <a:t>另一人为庄周</a:t>
            </a:r>
            <a:r>
              <a:rPr lang="en-US" altLang="zh-CN" sz="2400" dirty="0">
                <a:solidFill>
                  <a:srgbClr val="000000"/>
                </a:solidFill>
                <a:latin typeface="Times New Roman" panose="02020603050405020304" pitchFamily="18" charset="0"/>
              </a:rPr>
              <a:t>)</a:t>
            </a:r>
            <a:r>
              <a:rPr lang="zh-CN" altLang="en-US" sz="2400" dirty="0">
                <a:solidFill>
                  <a:srgbClr val="000000"/>
                </a:solidFill>
                <a:latin typeface="Times New Roman" panose="02020603050405020304" pitchFamily="18" charset="0"/>
              </a:rPr>
              <a:t>。</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ndParaRPr>
          </a:p>
        </p:txBody>
      </p:sp>
      <p:sp>
        <p:nvSpPr>
          <p:cNvPr id="7" name="Text Box 6"/>
          <p:cNvSpPr txBox="1"/>
          <p:nvPr/>
        </p:nvSpPr>
        <p:spPr>
          <a:xfrm>
            <a:off x="1533816" y="864378"/>
            <a:ext cx="3887788" cy="521970"/>
          </a:xfrm>
          <a:prstGeom prst="rect">
            <a:avLst/>
          </a:prstGeom>
          <a:noFill/>
          <a:ln w="9525">
            <a:noFill/>
          </a:ln>
        </p:spPr>
        <p:txBody>
          <a:bodyPr anchor="t" anchorCtr="0">
            <a:spAutoFit/>
          </a:bodyPr>
          <a:lstStyle/>
          <a:p>
            <a:r>
              <a:rPr lang="en-US" altLang="zh-CN" sz="2800" dirty="0">
                <a:solidFill>
                  <a:srgbClr val="000000"/>
                </a:solidFill>
                <a:latin typeface="Times New Roman" panose="02020603050405020304" pitchFamily="18" charset="0"/>
              </a:rPr>
              <a:t>Basically evil</a:t>
            </a:r>
            <a:endParaRPr lang="en-US" altLang="zh-CN" sz="2800" dirty="0">
              <a:solidFill>
                <a:srgbClr val="000000"/>
              </a:solidFill>
              <a:latin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732909" y="1700880"/>
            <a:ext cx="2635379" cy="3168215"/>
          </a:xfrm>
          <a:prstGeom prst="rect">
            <a:avLst/>
          </a:prstGeom>
        </p:spPr>
      </p:pic>
    </p:spTree>
  </p:cSld>
  <p:clrMapOvr>
    <a:masterClrMapping/>
  </p:clrMapOvr>
  <p:transition spd="med">
    <p:wheel spokes="4"/>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30"/>
                                        </p:tgtEl>
                                        <p:attrNameLst>
                                          <p:attrName>style.visibility</p:attrName>
                                        </p:attrNameLst>
                                      </p:cBhvr>
                                      <p:to>
                                        <p:strVal val="visible"/>
                                      </p:to>
                                    </p:set>
                                    <p:anim calcmode="lin" valueType="num">
                                      <p:cBhvr>
                                        <p:cTn id="7" dur="500" fill="hold"/>
                                        <p:tgtEl>
                                          <p:spTgt spid="30730"/>
                                        </p:tgtEl>
                                        <p:attrNameLst>
                                          <p:attrName>ppt_x</p:attrName>
                                        </p:attrNameLst>
                                      </p:cBhvr>
                                      <p:tavLst>
                                        <p:tav tm="0">
                                          <p:val>
                                            <p:strVal val="#ppt_x"/>
                                          </p:val>
                                        </p:tav>
                                        <p:tav tm="100000">
                                          <p:val>
                                            <p:strVal val="#ppt_x"/>
                                          </p:val>
                                        </p:tav>
                                      </p:tavLst>
                                    </p:anim>
                                    <p:anim calcmode="lin" valueType="num">
                                      <p:cBhvr>
                                        <p:cTn id="8" dur="500" fill="hold"/>
                                        <p:tgtEl>
                                          <p:spTgt spid="307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ox(i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0" grpId="0"/>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Rectangle 4"/>
          <p:cNvSpPr>
            <a:spLocks noGrp="1"/>
          </p:cNvSpPr>
          <p:nvPr>
            <p:ph type="title" idx="4294967295"/>
          </p:nvPr>
        </p:nvSpPr>
        <p:spPr>
          <a:xfrm>
            <a:off x="2424113" y="188913"/>
            <a:ext cx="8229600" cy="692150"/>
          </a:xfrm>
        </p:spPr>
        <p:txBody>
          <a:bodyPr vert="horz" wrap="square" lIns="91440" tIns="45720" rIns="91440" bIns="45720" anchor="ctr" anchorCtr="0"/>
          <a:lstStyle/>
          <a:p>
            <a:r>
              <a:rPr lang="en-US" altLang="zh-CN" sz="2800" dirty="0">
                <a:solidFill>
                  <a:schemeClr val="tx1"/>
                </a:solidFill>
                <a:latin typeface="Times New Roman" panose="02020603050405020304" pitchFamily="18" charset="0"/>
                <a:ea typeface="宋体" panose="02010600030101010101" pitchFamily="2" charset="-122"/>
              </a:rPr>
              <a:t>Social attitudes as expressions of basic values</a:t>
            </a:r>
            <a:endParaRPr lang="en-US" altLang="zh-CN" sz="2800" dirty="0">
              <a:solidFill>
                <a:schemeClr val="tx1"/>
              </a:solidFill>
              <a:latin typeface="Times New Roman" panose="02020603050405020304" pitchFamily="18" charset="0"/>
              <a:ea typeface="宋体" panose="02010600030101010101" pitchFamily="2" charset="-122"/>
            </a:endParaRPr>
          </a:p>
        </p:txBody>
      </p:sp>
      <p:graphicFrame>
        <p:nvGraphicFramePr>
          <p:cNvPr id="60467" name="Group 51"/>
          <p:cNvGraphicFramePr>
            <a:graphicFrameLocks noGrp="1"/>
          </p:cNvGraphicFramePr>
          <p:nvPr>
            <p:ph idx="4294967295"/>
          </p:nvPr>
        </p:nvGraphicFramePr>
        <p:xfrm>
          <a:off x="1847850" y="1341438"/>
          <a:ext cx="8229600" cy="5183187"/>
        </p:xfrm>
        <a:graphic>
          <a:graphicData uri="http://schemas.openxmlformats.org/drawingml/2006/table">
            <a:tbl>
              <a:tblPr/>
              <a:tblGrid>
                <a:gridCol w="1439545"/>
                <a:gridCol w="2232025"/>
                <a:gridCol w="2303780"/>
                <a:gridCol w="2254250"/>
              </a:tblGrid>
              <a:tr h="996254">
                <a:tc rowSpan="4">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Human Nature</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Basically evil</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Mixture of good and evil</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Basically good</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510572">
                <a:tc vMerge="1">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Expect to find evil and fight against it</a:t>
                      </a:r>
                      <a:endPar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Separate good from evil</a:t>
                      </a:r>
                      <a:endPar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Protect people’s virtue</a:t>
                      </a:r>
                      <a:endPar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209601">
                <a:tc vMerge="1">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Punish bad behavior</a:t>
                      </a:r>
                      <a:endPar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Identify strengths and weaknesses</a:t>
                      </a:r>
                      <a:endPar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Reward good behavior</a:t>
                      </a:r>
                      <a:endPar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466760">
                <a:tc vMerge="1">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Save people from their evil nature</a:t>
                      </a:r>
                      <a:endPar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Reward the good in people and punish the bad</a:t>
                      </a:r>
                      <a:endParaRPr kumimoji="0" lang="en-US" altLang="zh-CN" sz="2000" b="0"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0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Find the most virtuous people</a:t>
                      </a:r>
                      <a:endParaRPr kumimoji="0" lang="en-US" altLang="zh-CN" sz="2000" b="0" i="0" u="none" strike="noStrike" cap="none" normalizeH="0" baseline="0" dirty="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3" name="Text Box 3"/>
          <p:cNvSpPr txBox="1"/>
          <p:nvPr/>
        </p:nvSpPr>
        <p:spPr>
          <a:xfrm>
            <a:off x="3359150" y="2500313"/>
            <a:ext cx="4572000" cy="521970"/>
          </a:xfrm>
          <a:prstGeom prst="rect">
            <a:avLst/>
          </a:prstGeom>
          <a:noFill/>
          <a:ln w="9525">
            <a:noFill/>
          </a:ln>
        </p:spPr>
        <p:txBody>
          <a:bodyPr wrap="none" anchor="t" anchorCtr="0">
            <a:spAutoFit/>
          </a:bodyPr>
          <a:lstStyle/>
          <a:p>
            <a:r>
              <a:rPr lang="en-US" altLang="zh-CN" sz="2800" dirty="0">
                <a:latin typeface="Times New Roman" panose="02020603050405020304" pitchFamily="18" charset="0"/>
              </a:rPr>
              <a:t>Humans’ subjugation of nature</a:t>
            </a:r>
            <a:endParaRPr lang="en-US" altLang="zh-CN" sz="2800" dirty="0">
              <a:latin typeface="Times New Roman" panose="02020603050405020304" pitchFamily="18" charset="0"/>
            </a:endParaRPr>
          </a:p>
        </p:txBody>
      </p:sp>
      <p:sp>
        <p:nvSpPr>
          <p:cNvPr id="346114" name="Text Box 5"/>
          <p:cNvSpPr txBox="1"/>
          <p:nvPr/>
        </p:nvSpPr>
        <p:spPr>
          <a:xfrm>
            <a:off x="2566988" y="765175"/>
            <a:ext cx="3326130" cy="521970"/>
          </a:xfrm>
          <a:prstGeom prst="rect">
            <a:avLst/>
          </a:prstGeom>
          <a:noFill/>
          <a:ln w="9525">
            <a:noFill/>
          </a:ln>
        </p:spPr>
        <p:txBody>
          <a:bodyPr wrap="none" anchor="t" anchorCtr="0">
            <a:spAutoFit/>
          </a:bodyPr>
          <a:lstStyle/>
          <a:p>
            <a:r>
              <a:rPr lang="en-US" altLang="zh-CN" sz="2800" dirty="0">
                <a:solidFill>
                  <a:srgbClr val="000000"/>
                </a:solidFill>
                <a:latin typeface="Times New Roman" panose="02020603050405020304" pitchFamily="18" charset="0"/>
              </a:rPr>
              <a:t>Relationship to nature</a:t>
            </a:r>
            <a:endParaRPr lang="en-US" altLang="zh-CN" sz="2800" dirty="0">
              <a:solidFill>
                <a:srgbClr val="000000"/>
              </a:solidFill>
              <a:latin typeface="Times New Roman" panose="02020603050405020304" pitchFamily="18" charset="0"/>
            </a:endParaRPr>
          </a:p>
        </p:txBody>
      </p:sp>
    </p:spTree>
  </p:cSld>
  <p:clrMapOvr>
    <a:masterClrMapping/>
  </p:clrMapOvr>
  <p:transition spd="med">
    <p:wheel spokes="4"/>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137" name="Picture 2" descr="subjugation to nature"/>
          <p:cNvPicPr>
            <a:picLocks noChangeAspect="1"/>
          </p:cNvPicPr>
          <p:nvPr/>
        </p:nvPicPr>
        <p:blipFill>
          <a:blip r:embed="rId1"/>
          <a:stretch>
            <a:fillRect/>
          </a:stretch>
        </p:blipFill>
        <p:spPr>
          <a:xfrm>
            <a:off x="3503613" y="1700213"/>
            <a:ext cx="3733800" cy="3960812"/>
          </a:xfrm>
          <a:prstGeom prst="rect">
            <a:avLst/>
          </a:prstGeom>
          <a:noFill/>
          <a:ln w="9525">
            <a:noFill/>
          </a:ln>
        </p:spPr>
      </p:pic>
      <p:sp>
        <p:nvSpPr>
          <p:cNvPr id="347138" name="Rectangle 3"/>
          <p:cNvSpPr/>
          <p:nvPr/>
        </p:nvSpPr>
        <p:spPr>
          <a:xfrm>
            <a:off x="1525588" y="2681288"/>
            <a:ext cx="309880" cy="368300"/>
          </a:xfrm>
          <a:prstGeom prst="rect">
            <a:avLst/>
          </a:prstGeom>
          <a:noFill/>
          <a:ln w="9525">
            <a:noFill/>
          </a:ln>
        </p:spPr>
        <p:txBody>
          <a:bodyPr wrap="none" anchor="t" anchorCtr="0">
            <a:spAutoFit/>
          </a:bodyPr>
          <a:lstStyle/>
          <a:p>
            <a:endParaRPr lang="zh-CN" altLang="en-US" dirty="0">
              <a:solidFill>
                <a:srgbClr val="000000"/>
              </a:solidFill>
              <a:latin typeface="Arial" panose="020B0604020202020204" pitchFamily="34" charset="0"/>
              <a:ea typeface="宋体" panose="02010600030101010101" pitchFamily="2" charset="-122"/>
            </a:endParaRPr>
          </a:p>
        </p:txBody>
      </p:sp>
      <p:sp>
        <p:nvSpPr>
          <p:cNvPr id="347139" name="Rectangle 4"/>
          <p:cNvSpPr/>
          <p:nvPr/>
        </p:nvSpPr>
        <p:spPr>
          <a:xfrm>
            <a:off x="1525588" y="2681288"/>
            <a:ext cx="309880" cy="368300"/>
          </a:xfrm>
          <a:prstGeom prst="rect">
            <a:avLst/>
          </a:prstGeom>
          <a:noFill/>
          <a:ln w="9525">
            <a:noFill/>
          </a:ln>
        </p:spPr>
        <p:txBody>
          <a:bodyPr wrap="none" anchor="t" anchorCtr="0">
            <a:spAutoFit/>
          </a:bodyPr>
          <a:lstStyle/>
          <a:p>
            <a:endParaRPr lang="zh-CN" altLang="en-US" dirty="0">
              <a:solidFill>
                <a:srgbClr val="000000"/>
              </a:solidFill>
              <a:latin typeface="Arial" panose="020B0604020202020204" pitchFamily="34" charset="0"/>
              <a:ea typeface="宋体" panose="02010600030101010101" pitchFamily="2" charset="-122"/>
            </a:endParaRPr>
          </a:p>
        </p:txBody>
      </p:sp>
      <p:sp>
        <p:nvSpPr>
          <p:cNvPr id="347140" name="Rectangle 5"/>
          <p:cNvSpPr/>
          <p:nvPr/>
        </p:nvSpPr>
        <p:spPr>
          <a:xfrm>
            <a:off x="1525588" y="2681288"/>
            <a:ext cx="309880" cy="368300"/>
          </a:xfrm>
          <a:prstGeom prst="rect">
            <a:avLst/>
          </a:prstGeom>
          <a:noFill/>
          <a:ln w="9525">
            <a:noFill/>
          </a:ln>
        </p:spPr>
        <p:txBody>
          <a:bodyPr wrap="none" anchor="t" anchorCtr="0">
            <a:spAutoFit/>
          </a:bodyPr>
          <a:lstStyle/>
          <a:p>
            <a:endParaRPr lang="zh-CN" altLang="en-US" dirty="0">
              <a:solidFill>
                <a:srgbClr val="000000"/>
              </a:solidFill>
              <a:latin typeface="Arial" panose="020B0604020202020204" pitchFamily="34" charset="0"/>
              <a:ea typeface="宋体" panose="02010600030101010101" pitchFamily="2" charset="-122"/>
            </a:endParaRPr>
          </a:p>
        </p:txBody>
      </p:sp>
      <p:sp>
        <p:nvSpPr>
          <p:cNvPr id="347141" name="Text Box 6"/>
          <p:cNvSpPr txBox="1"/>
          <p:nvPr/>
        </p:nvSpPr>
        <p:spPr>
          <a:xfrm>
            <a:off x="4083050" y="447675"/>
            <a:ext cx="3581400" cy="521970"/>
          </a:xfrm>
          <a:prstGeom prst="rect">
            <a:avLst/>
          </a:prstGeom>
          <a:noFill/>
          <a:ln w="9525">
            <a:noFill/>
          </a:ln>
        </p:spPr>
        <p:txBody>
          <a:bodyPr wrap="none" anchor="t" anchorCtr="0">
            <a:spAutoFit/>
          </a:bodyPr>
          <a:lstStyle/>
          <a:p>
            <a:r>
              <a:rPr lang="en-US" altLang="zh-CN" sz="2800" dirty="0">
                <a:solidFill>
                  <a:srgbClr val="000000"/>
                </a:solidFill>
                <a:latin typeface="Times New Roman" panose="02020603050405020304" pitchFamily="18" charset="0"/>
              </a:rPr>
              <a:t>Nature controls humans</a:t>
            </a:r>
            <a:endParaRPr lang="en-US" altLang="zh-CN" sz="2800" dirty="0">
              <a:solidFill>
                <a:srgbClr val="000000"/>
              </a:solidFill>
              <a:latin typeface="Times New Roman" panose="02020603050405020304" pitchFamily="18" charset="0"/>
            </a:endParaRPr>
          </a:p>
        </p:txBody>
      </p:sp>
    </p:spTree>
  </p:cSld>
  <p:clrMapOvr>
    <a:masterClrMapping/>
  </p:clrMapOvr>
  <p:transition spd="med">
    <p:wheel spokes="4"/>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5" name="AutoShape 11"/>
          <p:cNvSpPr/>
          <p:nvPr/>
        </p:nvSpPr>
        <p:spPr>
          <a:xfrm>
            <a:off x="7772400" y="5334000"/>
            <a:ext cx="2590800" cy="914400"/>
          </a:xfrm>
          <a:prstGeom prst="roundRect">
            <a:avLst>
              <a:gd name="adj" fmla="val 16667"/>
            </a:avLst>
          </a:prstGeom>
          <a:solidFill>
            <a:srgbClr val="3366FF"/>
          </a:solidFill>
          <a:ln w="38100" cap="flat" cmpd="sng">
            <a:solidFill>
              <a:schemeClr val="bg1"/>
            </a:solidFill>
            <a:prstDash val="solid"/>
            <a:round/>
            <a:headEnd type="none" w="med" len="med"/>
            <a:tailEnd type="none" w="med" len="med"/>
          </a:ln>
        </p:spPr>
        <p:txBody>
          <a:bodyPr wrap="none" anchor="ctr" anchorCtr="0"/>
          <a:lstStyle/>
          <a:p>
            <a:pPr algn="ctr"/>
            <a:endParaRPr lang="zh-CN" altLang="en-US" dirty="0">
              <a:latin typeface="Arial" panose="020B0604020202020204" pitchFamily="34" charset="0"/>
              <a:ea typeface="宋体" panose="02010600030101010101" pitchFamily="2" charset="-122"/>
            </a:endParaRPr>
          </a:p>
        </p:txBody>
      </p:sp>
      <p:sp>
        <p:nvSpPr>
          <p:cNvPr id="16396" name="AutoShape 12"/>
          <p:cNvSpPr/>
          <p:nvPr/>
        </p:nvSpPr>
        <p:spPr>
          <a:xfrm>
            <a:off x="1752600" y="457200"/>
            <a:ext cx="2971800" cy="1066800"/>
          </a:xfrm>
          <a:prstGeom prst="roundRect">
            <a:avLst>
              <a:gd name="adj" fmla="val 16667"/>
            </a:avLst>
          </a:prstGeom>
          <a:solidFill>
            <a:srgbClr val="3366FF"/>
          </a:solidFill>
          <a:ln w="38100" cap="flat" cmpd="sng">
            <a:solidFill>
              <a:schemeClr val="bg1"/>
            </a:solidFill>
            <a:prstDash val="solid"/>
            <a:round/>
            <a:headEnd type="none" w="med" len="med"/>
            <a:tailEnd type="none" w="med" len="med"/>
          </a:ln>
        </p:spPr>
        <p:txBody>
          <a:bodyPr wrap="none" anchor="ctr" anchorCtr="0"/>
          <a:lstStyle/>
          <a:p>
            <a:pPr algn="ctr"/>
            <a:endParaRPr lang="zh-CN" altLang="en-US" dirty="0">
              <a:latin typeface="Arial" panose="020B0604020202020204" pitchFamily="34" charset="0"/>
              <a:ea typeface="宋体" panose="02010600030101010101" pitchFamily="2" charset="-122"/>
            </a:endParaRPr>
          </a:p>
        </p:txBody>
      </p:sp>
      <p:pic>
        <p:nvPicPr>
          <p:cNvPr id="16388" name="Picture 4" descr="417087_964969"/>
          <p:cNvPicPr>
            <a:picLocks noChangeAspect="1"/>
          </p:cNvPicPr>
          <p:nvPr/>
        </p:nvPicPr>
        <p:blipFill>
          <a:blip r:embed="rId1"/>
          <a:stretch>
            <a:fillRect/>
          </a:stretch>
        </p:blipFill>
        <p:spPr>
          <a:xfrm>
            <a:off x="1524000" y="1981200"/>
            <a:ext cx="3981450" cy="4876800"/>
          </a:xfrm>
          <a:prstGeom prst="rect">
            <a:avLst/>
          </a:prstGeom>
          <a:noFill/>
          <a:ln w="9525">
            <a:noFill/>
          </a:ln>
        </p:spPr>
      </p:pic>
      <p:pic>
        <p:nvPicPr>
          <p:cNvPr id="16389" name="Picture 5" descr="388_241529_89d3146ba4be92c"/>
          <p:cNvPicPr>
            <a:picLocks noChangeAspect="1"/>
          </p:cNvPicPr>
          <p:nvPr/>
        </p:nvPicPr>
        <p:blipFill>
          <a:blip r:embed="rId2"/>
          <a:stretch>
            <a:fillRect/>
          </a:stretch>
        </p:blipFill>
        <p:spPr>
          <a:xfrm>
            <a:off x="7010400" y="0"/>
            <a:ext cx="3105150" cy="4324350"/>
          </a:xfrm>
          <a:prstGeom prst="rect">
            <a:avLst/>
          </a:prstGeom>
          <a:noFill/>
          <a:ln w="9525">
            <a:noFill/>
          </a:ln>
        </p:spPr>
      </p:pic>
      <p:sp>
        <p:nvSpPr>
          <p:cNvPr id="16391" name="Text Box 7"/>
          <p:cNvSpPr txBox="1"/>
          <p:nvPr/>
        </p:nvSpPr>
        <p:spPr>
          <a:xfrm>
            <a:off x="1752600" y="609600"/>
            <a:ext cx="2819400" cy="768350"/>
          </a:xfrm>
          <a:prstGeom prst="rect">
            <a:avLst/>
          </a:prstGeom>
          <a:noFill/>
          <a:ln w="38100">
            <a:noFill/>
          </a:ln>
        </p:spPr>
        <p:txBody>
          <a:bodyPr anchor="t" anchorCtr="0">
            <a:spAutoFit/>
          </a:bodyPr>
          <a:lstStyle/>
          <a:p>
            <a:pPr algn="ctr">
              <a:spcBef>
                <a:spcPct val="50000"/>
              </a:spcBef>
            </a:pPr>
            <a:r>
              <a:rPr lang="en-US" altLang="zh-CN" sz="4400" dirty="0">
                <a:solidFill>
                  <a:schemeClr val="bg1"/>
                </a:solidFill>
                <a:latin typeface="Arial" panose="020B0604020202020204" pitchFamily="34" charset="0"/>
              </a:rPr>
              <a:t>lightning </a:t>
            </a:r>
            <a:endParaRPr lang="en-US" altLang="zh-CN" sz="4400" dirty="0">
              <a:solidFill>
                <a:schemeClr val="bg1"/>
              </a:solidFill>
              <a:latin typeface="Arial" panose="020B0604020202020204" pitchFamily="34" charset="0"/>
            </a:endParaRPr>
          </a:p>
        </p:txBody>
      </p:sp>
      <p:sp>
        <p:nvSpPr>
          <p:cNvPr id="16392" name="Text Box 8"/>
          <p:cNvSpPr txBox="1"/>
          <p:nvPr/>
        </p:nvSpPr>
        <p:spPr>
          <a:xfrm>
            <a:off x="7391400" y="5410200"/>
            <a:ext cx="3276600" cy="768350"/>
          </a:xfrm>
          <a:prstGeom prst="rect">
            <a:avLst/>
          </a:prstGeom>
          <a:noFill/>
          <a:ln w="38100">
            <a:noFill/>
          </a:ln>
        </p:spPr>
        <p:txBody>
          <a:bodyPr anchor="t" anchorCtr="0">
            <a:spAutoFit/>
          </a:bodyPr>
          <a:lstStyle/>
          <a:p>
            <a:pPr algn="ctr">
              <a:spcBef>
                <a:spcPct val="50000"/>
              </a:spcBef>
            </a:pPr>
            <a:r>
              <a:rPr lang="en-US" altLang="zh-CN" sz="4400" dirty="0">
                <a:solidFill>
                  <a:schemeClr val="bg1"/>
                </a:solidFill>
                <a:latin typeface="Arial" panose="020B0604020202020204" pitchFamily="34" charset="0"/>
              </a:rPr>
              <a:t>Drought</a:t>
            </a:r>
            <a:r>
              <a:rPr lang="en-US" altLang="zh-CN" sz="4400" dirty="0">
                <a:solidFill>
                  <a:schemeClr val="tx2"/>
                </a:solidFill>
                <a:latin typeface="Arial" panose="020B0604020202020204" pitchFamily="34" charset="0"/>
              </a:rPr>
              <a:t> </a:t>
            </a:r>
            <a:endParaRPr lang="en-US" altLang="zh-CN" sz="4400" dirty="0">
              <a:solidFill>
                <a:schemeClr val="tx2"/>
              </a:solidFill>
              <a:latin typeface="Arial" panose="020B0604020202020204" pitchFamily="34" charset="0"/>
            </a:endParaRPr>
          </a:p>
        </p:txBody>
      </p:sp>
      <p:pic>
        <p:nvPicPr>
          <p:cNvPr id="16393" name="Picture 9" descr="蓝色简洁商务图标238张 (197)"/>
          <p:cNvPicPr>
            <a:picLocks noChangeAspect="1"/>
          </p:cNvPicPr>
          <p:nvPr/>
        </p:nvPicPr>
        <p:blipFill>
          <a:blip r:embed="rId3"/>
          <a:stretch>
            <a:fillRect/>
          </a:stretch>
        </p:blipFill>
        <p:spPr>
          <a:xfrm>
            <a:off x="8534400" y="4419600"/>
            <a:ext cx="711200" cy="711200"/>
          </a:xfrm>
          <a:prstGeom prst="rect">
            <a:avLst/>
          </a:prstGeom>
          <a:noFill/>
          <a:ln w="9525">
            <a:noFill/>
          </a:ln>
        </p:spPr>
      </p:pic>
      <p:pic>
        <p:nvPicPr>
          <p:cNvPr id="16394" name="Picture 10" descr="蓝色简洁商务图标238张 (70)"/>
          <p:cNvPicPr>
            <a:picLocks noChangeAspect="1"/>
          </p:cNvPicPr>
          <p:nvPr/>
        </p:nvPicPr>
        <p:blipFill>
          <a:blip r:embed="rId4"/>
          <a:stretch>
            <a:fillRect/>
          </a:stretch>
        </p:blipFill>
        <p:spPr>
          <a:xfrm>
            <a:off x="4648200" y="1295400"/>
            <a:ext cx="685800" cy="685800"/>
          </a:xfrm>
          <a:prstGeom prst="rect">
            <a:avLst/>
          </a:prstGeom>
          <a:noFill/>
          <a:ln w="9525">
            <a:noFill/>
          </a:ln>
        </p:spPr>
      </p:pic>
      <p:sp>
        <p:nvSpPr>
          <p:cNvPr id="16397" name="Line 13"/>
          <p:cNvSpPr/>
          <p:nvPr/>
        </p:nvSpPr>
        <p:spPr>
          <a:xfrm flipH="1">
            <a:off x="4648200" y="0"/>
            <a:ext cx="304800" cy="381000"/>
          </a:xfrm>
          <a:prstGeom prst="line">
            <a:avLst/>
          </a:prstGeom>
          <a:ln w="38100" cap="flat" cmpd="sng">
            <a:solidFill>
              <a:schemeClr val="bg1"/>
            </a:solidFill>
            <a:prstDash val="solid"/>
            <a:round/>
            <a:headEnd type="oval" w="med" len="med"/>
            <a:tailEnd type="oval" w="med" len="med"/>
          </a:ln>
        </p:spPr>
      </p:sp>
      <p:sp>
        <p:nvSpPr>
          <p:cNvPr id="16399" name="Line 15"/>
          <p:cNvSpPr/>
          <p:nvPr/>
        </p:nvSpPr>
        <p:spPr>
          <a:xfrm flipV="1">
            <a:off x="5562600" y="5943600"/>
            <a:ext cx="2133600" cy="76200"/>
          </a:xfrm>
          <a:prstGeom prst="line">
            <a:avLst/>
          </a:prstGeom>
          <a:ln w="38100" cap="flat" cmpd="sng">
            <a:solidFill>
              <a:schemeClr val="bg1"/>
            </a:solidFill>
            <a:prstDash val="solid"/>
            <a:round/>
            <a:headEnd type="oval" w="med" len="med"/>
            <a:tailEnd type="oval" w="med" len="med"/>
          </a:ln>
        </p:spPr>
      </p:sp>
      <p:sp>
        <p:nvSpPr>
          <p:cNvPr id="16400" name="Line 16"/>
          <p:cNvSpPr/>
          <p:nvPr/>
        </p:nvSpPr>
        <p:spPr>
          <a:xfrm>
            <a:off x="10210800" y="2438400"/>
            <a:ext cx="457200" cy="2590800"/>
          </a:xfrm>
          <a:prstGeom prst="line">
            <a:avLst/>
          </a:prstGeom>
          <a:ln w="38100" cap="flat" cmpd="sng">
            <a:solidFill>
              <a:schemeClr val="bg1"/>
            </a:solidFill>
            <a:prstDash val="solid"/>
            <a:round/>
            <a:headEnd type="oval" w="med" len="med"/>
            <a:tailEnd type="oval" w="med" len="med"/>
          </a:ln>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6397"/>
                                        </p:tgtEl>
                                        <p:attrNameLst>
                                          <p:attrName>style.visibility</p:attrName>
                                        </p:attrNameLst>
                                      </p:cBhvr>
                                      <p:to>
                                        <p:strVal val="visible"/>
                                      </p:to>
                                    </p:set>
                                    <p:animEffect transition="in" filter="wipe(up)">
                                      <p:cBhvr>
                                        <p:cTn id="7" dur="1000"/>
                                        <p:tgtEl>
                                          <p:spTgt spid="16397"/>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16396"/>
                                        </p:tgtEl>
                                        <p:attrNameLst>
                                          <p:attrName>style.visibility</p:attrName>
                                        </p:attrNameLst>
                                      </p:cBhvr>
                                      <p:to>
                                        <p:strVal val="visible"/>
                                      </p:to>
                                    </p:set>
                                    <p:animEffect transition="in" filter="fade">
                                      <p:cBhvr>
                                        <p:cTn id="11" dur="1000"/>
                                        <p:tgtEl>
                                          <p:spTgt spid="16396"/>
                                        </p:tgtEl>
                                      </p:cBhvr>
                                    </p:animEffect>
                                    <p:anim calcmode="lin" valueType="num">
                                      <p:cBhvr>
                                        <p:cTn id="12" dur="1000" fill="hold"/>
                                        <p:tgtEl>
                                          <p:spTgt spid="16396"/>
                                        </p:tgtEl>
                                        <p:attrNameLst>
                                          <p:attrName>ppt_x</p:attrName>
                                        </p:attrNameLst>
                                      </p:cBhvr>
                                      <p:tavLst>
                                        <p:tav tm="0">
                                          <p:val>
                                            <p:strVal val="#ppt_x"/>
                                          </p:val>
                                        </p:tav>
                                        <p:tav tm="100000">
                                          <p:val>
                                            <p:strVal val="#ppt_x"/>
                                          </p:val>
                                        </p:tav>
                                      </p:tavLst>
                                    </p:anim>
                                    <p:anim calcmode="lin" valueType="num">
                                      <p:cBhvr>
                                        <p:cTn id="13" dur="1000" fill="hold"/>
                                        <p:tgtEl>
                                          <p:spTgt spid="16396"/>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42" presetClass="entr" presetSubtype="0" fill="hold" nodeType="afterEffect">
                                  <p:stCondLst>
                                    <p:cond delay="0"/>
                                  </p:stCondLst>
                                  <p:childTnLst>
                                    <p:set>
                                      <p:cBhvr>
                                        <p:cTn id="16" dur="1" fill="hold">
                                          <p:stCondLst>
                                            <p:cond delay="0"/>
                                          </p:stCondLst>
                                        </p:cTn>
                                        <p:tgtEl>
                                          <p:spTgt spid="16391">
                                            <p:txEl>
                                              <p:pRg st="0" end="0"/>
                                            </p:txEl>
                                          </p:spTgt>
                                        </p:tgtEl>
                                        <p:attrNameLst>
                                          <p:attrName>style.visibility</p:attrName>
                                        </p:attrNameLst>
                                      </p:cBhvr>
                                      <p:to>
                                        <p:strVal val="visible"/>
                                      </p:to>
                                    </p:set>
                                    <p:animEffect transition="in" filter="fade">
                                      <p:cBhvr>
                                        <p:cTn id="17" dur="1000"/>
                                        <p:tgtEl>
                                          <p:spTgt spid="16391">
                                            <p:txEl>
                                              <p:pRg st="0" end="0"/>
                                            </p:txEl>
                                          </p:spTgt>
                                        </p:tgtEl>
                                      </p:cBhvr>
                                    </p:animEffect>
                                    <p:anim calcmode="lin" valueType="num">
                                      <p:cBhvr>
                                        <p:cTn id="18" dur="1000" fill="hold"/>
                                        <p:tgtEl>
                                          <p:spTgt spid="16391">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6391">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22" presetClass="entr" presetSubtype="1" fill="hold" nodeType="afterEffect">
                                  <p:stCondLst>
                                    <p:cond delay="0"/>
                                  </p:stCondLst>
                                  <p:childTnLst>
                                    <p:set>
                                      <p:cBhvr>
                                        <p:cTn id="22" dur="1" fill="hold">
                                          <p:stCondLst>
                                            <p:cond delay="0"/>
                                          </p:stCondLst>
                                        </p:cTn>
                                        <p:tgtEl>
                                          <p:spTgt spid="16394"/>
                                        </p:tgtEl>
                                        <p:attrNameLst>
                                          <p:attrName>style.visibility</p:attrName>
                                        </p:attrNameLst>
                                      </p:cBhvr>
                                      <p:to>
                                        <p:strVal val="visible"/>
                                      </p:to>
                                    </p:set>
                                    <p:animEffect transition="in" filter="wipe(up)">
                                      <p:cBhvr>
                                        <p:cTn id="23" dur="500"/>
                                        <p:tgtEl>
                                          <p:spTgt spid="16394"/>
                                        </p:tgtEl>
                                      </p:cBhvr>
                                    </p:animEffect>
                                  </p:childTnLst>
                                </p:cTn>
                              </p:par>
                            </p:childTnLst>
                          </p:cTn>
                        </p:par>
                        <p:par>
                          <p:cTn id="24" fill="hold">
                            <p:stCondLst>
                              <p:cond delay="3500"/>
                            </p:stCondLst>
                            <p:childTnLst>
                              <p:par>
                                <p:cTn id="25" presetID="47" presetClass="entr" presetSubtype="0" fill="hold" nodeType="afterEffect">
                                  <p:stCondLst>
                                    <p:cond delay="0"/>
                                  </p:stCondLst>
                                  <p:childTnLst>
                                    <p:set>
                                      <p:cBhvr>
                                        <p:cTn id="26" dur="1" fill="hold">
                                          <p:stCondLst>
                                            <p:cond delay="0"/>
                                          </p:stCondLst>
                                        </p:cTn>
                                        <p:tgtEl>
                                          <p:spTgt spid="16388"/>
                                        </p:tgtEl>
                                        <p:attrNameLst>
                                          <p:attrName>style.visibility</p:attrName>
                                        </p:attrNameLst>
                                      </p:cBhvr>
                                      <p:to>
                                        <p:strVal val="visible"/>
                                      </p:to>
                                    </p:set>
                                    <p:animEffect transition="in" filter="fade">
                                      <p:cBhvr>
                                        <p:cTn id="27" dur="1000"/>
                                        <p:tgtEl>
                                          <p:spTgt spid="16388"/>
                                        </p:tgtEl>
                                      </p:cBhvr>
                                    </p:animEffect>
                                    <p:anim calcmode="lin" valueType="num">
                                      <p:cBhvr>
                                        <p:cTn id="28" dur="1000" fill="hold"/>
                                        <p:tgtEl>
                                          <p:spTgt spid="16388"/>
                                        </p:tgtEl>
                                        <p:attrNameLst>
                                          <p:attrName>ppt_x</p:attrName>
                                        </p:attrNameLst>
                                      </p:cBhvr>
                                      <p:tavLst>
                                        <p:tav tm="0">
                                          <p:val>
                                            <p:strVal val="#ppt_x"/>
                                          </p:val>
                                        </p:tav>
                                        <p:tav tm="100000">
                                          <p:val>
                                            <p:strVal val="#ppt_x"/>
                                          </p:val>
                                        </p:tav>
                                      </p:tavLst>
                                    </p:anim>
                                    <p:anim calcmode="lin" valueType="num">
                                      <p:cBhvr>
                                        <p:cTn id="29" dur="1000" fill="hold"/>
                                        <p:tgtEl>
                                          <p:spTgt spid="16388"/>
                                        </p:tgtEl>
                                        <p:attrNameLst>
                                          <p:attrName>ppt_y</p:attrName>
                                        </p:attrNameLst>
                                      </p:cBhvr>
                                      <p:tavLst>
                                        <p:tav tm="0">
                                          <p:val>
                                            <p:strVal val="#ppt_y-.1"/>
                                          </p:val>
                                        </p:tav>
                                        <p:tav tm="100000">
                                          <p:val>
                                            <p:strVal val="#ppt_y"/>
                                          </p:val>
                                        </p:tav>
                                      </p:tavLst>
                                    </p:anim>
                                  </p:childTnLst>
                                </p:cTn>
                              </p:par>
                            </p:childTnLst>
                          </p:cTn>
                        </p:par>
                        <p:par>
                          <p:cTn id="30" fill="hold">
                            <p:stCondLst>
                              <p:cond delay="4500"/>
                            </p:stCondLst>
                            <p:childTnLst>
                              <p:par>
                                <p:cTn id="31" presetID="22" presetClass="entr" presetSubtype="8" fill="hold" nodeType="afterEffect">
                                  <p:stCondLst>
                                    <p:cond delay="0"/>
                                  </p:stCondLst>
                                  <p:childTnLst>
                                    <p:set>
                                      <p:cBhvr>
                                        <p:cTn id="32" dur="1" fill="hold">
                                          <p:stCondLst>
                                            <p:cond delay="0"/>
                                          </p:stCondLst>
                                        </p:cTn>
                                        <p:tgtEl>
                                          <p:spTgt spid="16399"/>
                                        </p:tgtEl>
                                        <p:attrNameLst>
                                          <p:attrName>style.visibility</p:attrName>
                                        </p:attrNameLst>
                                      </p:cBhvr>
                                      <p:to>
                                        <p:strVal val="visible"/>
                                      </p:to>
                                    </p:set>
                                    <p:animEffect transition="in" filter="wipe(left)">
                                      <p:cBhvr>
                                        <p:cTn id="33" dur="500"/>
                                        <p:tgtEl>
                                          <p:spTgt spid="16399"/>
                                        </p:tgtEl>
                                      </p:cBhvr>
                                    </p:animEffect>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16395"/>
                                        </p:tgtEl>
                                        <p:attrNameLst>
                                          <p:attrName>style.visibility</p:attrName>
                                        </p:attrNameLst>
                                      </p:cBhvr>
                                      <p:to>
                                        <p:strVal val="visible"/>
                                      </p:to>
                                    </p:set>
                                    <p:animEffect transition="in" filter="fade">
                                      <p:cBhvr>
                                        <p:cTn id="37" dur="1000"/>
                                        <p:tgtEl>
                                          <p:spTgt spid="16395"/>
                                        </p:tgtEl>
                                      </p:cBhvr>
                                    </p:animEffect>
                                    <p:anim calcmode="lin" valueType="num">
                                      <p:cBhvr>
                                        <p:cTn id="38" dur="1000" fill="hold"/>
                                        <p:tgtEl>
                                          <p:spTgt spid="16395"/>
                                        </p:tgtEl>
                                        <p:attrNameLst>
                                          <p:attrName>ppt_x</p:attrName>
                                        </p:attrNameLst>
                                      </p:cBhvr>
                                      <p:tavLst>
                                        <p:tav tm="0">
                                          <p:val>
                                            <p:strVal val="#ppt_x"/>
                                          </p:val>
                                        </p:tav>
                                        <p:tav tm="100000">
                                          <p:val>
                                            <p:strVal val="#ppt_x"/>
                                          </p:val>
                                        </p:tav>
                                      </p:tavLst>
                                    </p:anim>
                                    <p:anim calcmode="lin" valueType="num">
                                      <p:cBhvr>
                                        <p:cTn id="39" dur="1000" fill="hold"/>
                                        <p:tgtEl>
                                          <p:spTgt spid="16395"/>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6392">
                                            <p:txEl>
                                              <p:pRg st="0" end="0"/>
                                            </p:txEl>
                                          </p:spTgt>
                                        </p:tgtEl>
                                        <p:attrNameLst>
                                          <p:attrName>style.visibility</p:attrName>
                                        </p:attrNameLst>
                                      </p:cBhvr>
                                      <p:to>
                                        <p:strVal val="visible"/>
                                      </p:to>
                                    </p:set>
                                    <p:animEffect transition="in" filter="fade">
                                      <p:cBhvr>
                                        <p:cTn id="43" dur="1000"/>
                                        <p:tgtEl>
                                          <p:spTgt spid="16392">
                                            <p:txEl>
                                              <p:pRg st="0" end="0"/>
                                            </p:txEl>
                                          </p:spTgt>
                                        </p:tgtEl>
                                      </p:cBhvr>
                                    </p:animEffect>
                                    <p:anim calcmode="lin" valueType="num">
                                      <p:cBhvr>
                                        <p:cTn id="44" dur="1000" fill="hold"/>
                                        <p:tgtEl>
                                          <p:spTgt spid="16392">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16392">
                                            <p:txEl>
                                              <p:pRg st="0" end="0"/>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22" presetClass="entr" presetSubtype="4" fill="hold" nodeType="afterEffect">
                                  <p:stCondLst>
                                    <p:cond delay="0"/>
                                  </p:stCondLst>
                                  <p:childTnLst>
                                    <p:set>
                                      <p:cBhvr>
                                        <p:cTn id="48" dur="1" fill="hold">
                                          <p:stCondLst>
                                            <p:cond delay="0"/>
                                          </p:stCondLst>
                                        </p:cTn>
                                        <p:tgtEl>
                                          <p:spTgt spid="16393"/>
                                        </p:tgtEl>
                                        <p:attrNameLst>
                                          <p:attrName>style.visibility</p:attrName>
                                        </p:attrNameLst>
                                      </p:cBhvr>
                                      <p:to>
                                        <p:strVal val="visible"/>
                                      </p:to>
                                    </p:set>
                                    <p:animEffect transition="in" filter="wipe(down)">
                                      <p:cBhvr>
                                        <p:cTn id="49" dur="1000"/>
                                        <p:tgtEl>
                                          <p:spTgt spid="16393"/>
                                        </p:tgtEl>
                                      </p:cBhvr>
                                    </p:animEffect>
                                  </p:childTnLst>
                                </p:cTn>
                              </p:par>
                            </p:childTnLst>
                          </p:cTn>
                        </p:par>
                        <p:par>
                          <p:cTn id="50" fill="hold">
                            <p:stCondLst>
                              <p:cond delay="8000"/>
                            </p:stCondLst>
                            <p:childTnLst>
                              <p:par>
                                <p:cTn id="51" presetID="1" presetClass="entr" presetSubtype="0" fill="hold" nodeType="afterEffect">
                                  <p:stCondLst>
                                    <p:cond delay="0"/>
                                  </p:stCondLst>
                                  <p:childTnLst>
                                    <p:set>
                                      <p:cBhvr>
                                        <p:cTn id="52" dur="1" fill="hold">
                                          <p:stCondLst>
                                            <p:cond delay="0"/>
                                          </p:stCondLst>
                                        </p:cTn>
                                        <p:tgtEl>
                                          <p:spTgt spid="16389"/>
                                        </p:tgtEl>
                                        <p:attrNameLst>
                                          <p:attrName>style.visibility</p:attrName>
                                        </p:attrNameLst>
                                      </p:cBhvr>
                                      <p:to>
                                        <p:strVal val="visible"/>
                                      </p:to>
                                    </p:set>
                                  </p:childTnLst>
                                </p:cTn>
                              </p:par>
                            </p:childTnLst>
                          </p:cTn>
                        </p:par>
                        <p:par>
                          <p:cTn id="53" fill="hold">
                            <p:stCondLst>
                              <p:cond delay="8000"/>
                            </p:stCondLst>
                            <p:childTnLst>
                              <p:par>
                                <p:cTn id="54" presetID="22" presetClass="entr" presetSubtype="1" fill="hold" nodeType="afterEffect">
                                  <p:stCondLst>
                                    <p:cond delay="0"/>
                                  </p:stCondLst>
                                  <p:childTnLst>
                                    <p:set>
                                      <p:cBhvr>
                                        <p:cTn id="55" dur="1" fill="hold">
                                          <p:stCondLst>
                                            <p:cond delay="0"/>
                                          </p:stCondLst>
                                        </p:cTn>
                                        <p:tgtEl>
                                          <p:spTgt spid="16400"/>
                                        </p:tgtEl>
                                        <p:attrNameLst>
                                          <p:attrName>style.visibility</p:attrName>
                                        </p:attrNameLst>
                                      </p:cBhvr>
                                      <p:to>
                                        <p:strVal val="visible"/>
                                      </p:to>
                                    </p:set>
                                    <p:animEffect transition="in" filter="wipe(up)">
                                      <p:cBhvr>
                                        <p:cTn id="56" dur="1000"/>
                                        <p:tgtEl>
                                          <p:spTgt spid="16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5" grpId="0" bldLvl="0" animBg="1"/>
      <p:bldP spid="16396" grpId="0" bldLvl="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AutoShape 7"/>
          <p:cNvSpPr/>
          <p:nvPr/>
        </p:nvSpPr>
        <p:spPr>
          <a:xfrm>
            <a:off x="7543800" y="838200"/>
            <a:ext cx="2590800" cy="914400"/>
          </a:xfrm>
          <a:prstGeom prst="roundRect">
            <a:avLst>
              <a:gd name="adj" fmla="val 16667"/>
            </a:avLst>
          </a:prstGeom>
          <a:solidFill>
            <a:srgbClr val="3366FF"/>
          </a:solidFill>
          <a:ln w="38100" cap="flat" cmpd="sng">
            <a:solidFill>
              <a:schemeClr val="bg1"/>
            </a:solidFill>
            <a:prstDash val="solid"/>
            <a:round/>
            <a:headEnd type="none" w="med" len="med"/>
            <a:tailEnd type="none" w="med" len="med"/>
          </a:ln>
        </p:spPr>
        <p:txBody>
          <a:bodyPr wrap="none" anchor="ctr" anchorCtr="0"/>
          <a:lstStyle/>
          <a:p>
            <a:pPr algn="ctr"/>
            <a:endParaRPr lang="zh-CN" altLang="en-US" dirty="0">
              <a:latin typeface="Arial" panose="020B0604020202020204" pitchFamily="34" charset="0"/>
              <a:ea typeface="宋体" panose="02010600030101010101" pitchFamily="2" charset="-122"/>
            </a:endParaRPr>
          </a:p>
        </p:txBody>
      </p:sp>
      <p:sp>
        <p:nvSpPr>
          <p:cNvPr id="17420" name="AutoShape 12"/>
          <p:cNvSpPr/>
          <p:nvPr/>
        </p:nvSpPr>
        <p:spPr>
          <a:xfrm>
            <a:off x="2362200" y="4876800"/>
            <a:ext cx="1828800" cy="914400"/>
          </a:xfrm>
          <a:prstGeom prst="roundRect">
            <a:avLst>
              <a:gd name="adj" fmla="val 16667"/>
            </a:avLst>
          </a:prstGeom>
          <a:solidFill>
            <a:srgbClr val="3366FF"/>
          </a:solidFill>
          <a:ln w="38100" cap="flat" cmpd="sng">
            <a:solidFill>
              <a:schemeClr val="bg1"/>
            </a:solidFill>
            <a:prstDash val="solid"/>
            <a:round/>
            <a:headEnd type="none" w="med" len="med"/>
            <a:tailEnd type="none" w="med" len="med"/>
          </a:ln>
        </p:spPr>
        <p:txBody>
          <a:bodyPr wrap="none" anchor="ctr" anchorCtr="0"/>
          <a:lstStyle/>
          <a:p>
            <a:pPr algn="ctr"/>
            <a:endParaRPr lang="zh-CN" altLang="en-US" dirty="0">
              <a:latin typeface="Arial" panose="020B0604020202020204" pitchFamily="34" charset="0"/>
              <a:ea typeface="宋体" panose="02010600030101010101" pitchFamily="2" charset="-122"/>
            </a:endParaRPr>
          </a:p>
        </p:txBody>
      </p:sp>
      <p:pic>
        <p:nvPicPr>
          <p:cNvPr id="17412" name="Picture 4" descr="01300000340259123875044890887"/>
          <p:cNvPicPr>
            <a:picLocks noChangeAspect="1"/>
          </p:cNvPicPr>
          <p:nvPr/>
        </p:nvPicPr>
        <p:blipFill>
          <a:blip r:embed="rId1"/>
          <a:stretch>
            <a:fillRect/>
          </a:stretch>
        </p:blipFill>
        <p:spPr>
          <a:xfrm>
            <a:off x="1524000" y="0"/>
            <a:ext cx="4286250" cy="3838575"/>
          </a:xfrm>
          <a:prstGeom prst="rect">
            <a:avLst/>
          </a:prstGeom>
          <a:noFill/>
          <a:ln w="9525">
            <a:noFill/>
          </a:ln>
        </p:spPr>
      </p:pic>
      <p:pic>
        <p:nvPicPr>
          <p:cNvPr id="17413" name="Picture 5" descr="1859-1104130Q52098"/>
          <p:cNvPicPr>
            <a:picLocks noChangeAspect="1"/>
          </p:cNvPicPr>
          <p:nvPr/>
        </p:nvPicPr>
        <p:blipFill>
          <a:blip r:embed="rId2"/>
          <a:stretch>
            <a:fillRect/>
          </a:stretch>
        </p:blipFill>
        <p:spPr>
          <a:xfrm>
            <a:off x="5867400" y="3544888"/>
            <a:ext cx="4800600" cy="3313112"/>
          </a:xfrm>
          <a:prstGeom prst="rect">
            <a:avLst/>
          </a:prstGeom>
          <a:noFill/>
          <a:ln w="9525">
            <a:noFill/>
          </a:ln>
        </p:spPr>
      </p:pic>
      <p:sp>
        <p:nvSpPr>
          <p:cNvPr id="17414" name="Text Box 6"/>
          <p:cNvSpPr txBox="1"/>
          <p:nvPr/>
        </p:nvSpPr>
        <p:spPr>
          <a:xfrm>
            <a:off x="7162800" y="1066800"/>
            <a:ext cx="3276600" cy="583565"/>
          </a:xfrm>
          <a:prstGeom prst="rect">
            <a:avLst/>
          </a:prstGeom>
          <a:noFill/>
          <a:ln w="38100">
            <a:noFill/>
          </a:ln>
        </p:spPr>
        <p:txBody>
          <a:bodyPr anchor="t" anchorCtr="0">
            <a:spAutoFit/>
          </a:bodyPr>
          <a:lstStyle/>
          <a:p>
            <a:pPr algn="ctr">
              <a:spcBef>
                <a:spcPct val="50000"/>
              </a:spcBef>
            </a:pPr>
            <a:r>
              <a:rPr lang="en-US" altLang="zh-CN" sz="3200" dirty="0">
                <a:solidFill>
                  <a:schemeClr val="bg1"/>
                </a:solidFill>
                <a:latin typeface="Arial" panose="020B0604020202020204" pitchFamily="34" charset="0"/>
              </a:rPr>
              <a:t>TYPHOON</a:t>
            </a:r>
            <a:endParaRPr lang="en-US" altLang="zh-CN" sz="3200" dirty="0">
              <a:solidFill>
                <a:schemeClr val="bg1"/>
              </a:solidFill>
              <a:latin typeface="Arial" panose="020B0604020202020204" pitchFamily="34" charset="0"/>
            </a:endParaRPr>
          </a:p>
        </p:txBody>
      </p:sp>
      <p:pic>
        <p:nvPicPr>
          <p:cNvPr id="17416" name="Picture 8" descr="蓝色简洁商务图标238张 (135)"/>
          <p:cNvPicPr>
            <a:picLocks noChangeAspect="1"/>
          </p:cNvPicPr>
          <p:nvPr/>
        </p:nvPicPr>
        <p:blipFill>
          <a:blip r:embed="rId3"/>
          <a:stretch>
            <a:fillRect/>
          </a:stretch>
        </p:blipFill>
        <p:spPr>
          <a:xfrm>
            <a:off x="4648200" y="4953000"/>
            <a:ext cx="711200" cy="711200"/>
          </a:xfrm>
          <a:prstGeom prst="rect">
            <a:avLst/>
          </a:prstGeom>
          <a:noFill/>
          <a:ln w="9525">
            <a:noFill/>
          </a:ln>
        </p:spPr>
      </p:pic>
      <p:pic>
        <p:nvPicPr>
          <p:cNvPr id="17417" name="Picture 9" descr="蓝色简洁商务图标238张 (160)"/>
          <p:cNvPicPr>
            <a:picLocks noChangeAspect="1"/>
          </p:cNvPicPr>
          <p:nvPr/>
        </p:nvPicPr>
        <p:blipFill>
          <a:blip r:embed="rId4"/>
          <a:stretch>
            <a:fillRect/>
          </a:stretch>
        </p:blipFill>
        <p:spPr>
          <a:xfrm>
            <a:off x="5867400" y="2286000"/>
            <a:ext cx="609600" cy="609600"/>
          </a:xfrm>
          <a:prstGeom prst="rect">
            <a:avLst/>
          </a:prstGeom>
          <a:noFill/>
          <a:ln w="9525">
            <a:noFill/>
          </a:ln>
        </p:spPr>
      </p:pic>
      <p:sp>
        <p:nvSpPr>
          <p:cNvPr id="17419" name="Text Box 11"/>
          <p:cNvSpPr txBox="1"/>
          <p:nvPr/>
        </p:nvSpPr>
        <p:spPr>
          <a:xfrm>
            <a:off x="1981200" y="5029200"/>
            <a:ext cx="2590800" cy="583565"/>
          </a:xfrm>
          <a:prstGeom prst="rect">
            <a:avLst/>
          </a:prstGeom>
          <a:noFill/>
          <a:ln w="38100">
            <a:noFill/>
          </a:ln>
        </p:spPr>
        <p:txBody>
          <a:bodyPr anchor="t" anchorCtr="0">
            <a:spAutoFit/>
          </a:bodyPr>
          <a:lstStyle/>
          <a:p>
            <a:pPr algn="ctr">
              <a:spcBef>
                <a:spcPct val="50000"/>
              </a:spcBef>
            </a:pPr>
            <a:r>
              <a:rPr lang="en-US" altLang="zh-CN" sz="3200" dirty="0">
                <a:solidFill>
                  <a:schemeClr val="bg1"/>
                </a:solidFill>
                <a:latin typeface="Arial" panose="020B0604020202020204" pitchFamily="34" charset="0"/>
              </a:rPr>
              <a:t>FLOOD</a:t>
            </a:r>
            <a:endParaRPr lang="en-US" altLang="zh-CN" sz="3200" dirty="0">
              <a:solidFill>
                <a:schemeClr val="bg1"/>
              </a:solidFill>
              <a:latin typeface="Arial" panose="020B0604020202020204" pitchFamily="34" charset="0"/>
            </a:endParaRPr>
          </a:p>
        </p:txBody>
      </p:sp>
      <p:sp>
        <p:nvSpPr>
          <p:cNvPr id="17421" name="Line 13"/>
          <p:cNvSpPr/>
          <p:nvPr/>
        </p:nvSpPr>
        <p:spPr>
          <a:xfrm>
            <a:off x="1524000" y="4876800"/>
            <a:ext cx="838200" cy="533400"/>
          </a:xfrm>
          <a:prstGeom prst="line">
            <a:avLst/>
          </a:prstGeom>
          <a:ln w="38100" cap="flat" cmpd="sng">
            <a:solidFill>
              <a:schemeClr val="bg1"/>
            </a:solidFill>
            <a:prstDash val="solid"/>
            <a:round/>
            <a:headEnd type="oval" w="med" len="med"/>
            <a:tailEnd type="oval" w="med" len="med"/>
          </a:ln>
        </p:spPr>
      </p:sp>
      <p:sp>
        <p:nvSpPr>
          <p:cNvPr id="17422" name="Line 14"/>
          <p:cNvSpPr/>
          <p:nvPr/>
        </p:nvSpPr>
        <p:spPr>
          <a:xfrm flipV="1">
            <a:off x="8763000" y="1752600"/>
            <a:ext cx="0" cy="1752600"/>
          </a:xfrm>
          <a:prstGeom prst="line">
            <a:avLst/>
          </a:prstGeom>
          <a:ln w="38100" cap="flat" cmpd="sng">
            <a:solidFill>
              <a:schemeClr val="bg1"/>
            </a:solidFill>
            <a:prstDash val="solid"/>
            <a:round/>
            <a:headEnd type="oval" w="med" len="med"/>
            <a:tailEnd type="oval" w="med" len="med"/>
          </a:ln>
        </p:spPr>
      </p:sp>
      <p:sp>
        <p:nvSpPr>
          <p:cNvPr id="17423" name="Line 15"/>
          <p:cNvSpPr/>
          <p:nvPr/>
        </p:nvSpPr>
        <p:spPr>
          <a:xfrm flipV="1">
            <a:off x="5867400" y="0"/>
            <a:ext cx="990600" cy="1143000"/>
          </a:xfrm>
          <a:prstGeom prst="line">
            <a:avLst/>
          </a:prstGeom>
          <a:ln w="38100" cap="flat" cmpd="sng">
            <a:solidFill>
              <a:schemeClr val="bg1"/>
            </a:solidFill>
            <a:prstDash val="solid"/>
            <a:round/>
            <a:headEnd type="oval" w="med" len="med"/>
            <a:tailEnd type="oval" w="med" len="med"/>
          </a:ln>
        </p:spPr>
      </p:sp>
      <p:sp>
        <p:nvSpPr>
          <p:cNvPr id="17424" name="Line 16"/>
          <p:cNvSpPr/>
          <p:nvPr/>
        </p:nvSpPr>
        <p:spPr>
          <a:xfrm flipH="1">
            <a:off x="6553200" y="1600200"/>
            <a:ext cx="990600" cy="914400"/>
          </a:xfrm>
          <a:prstGeom prst="line">
            <a:avLst/>
          </a:prstGeom>
          <a:ln w="38100" cap="flat" cmpd="sng">
            <a:solidFill>
              <a:schemeClr val="bg1"/>
            </a:solidFill>
            <a:prstDash val="solid"/>
            <a:round/>
            <a:headEnd type="oval" w="med" len="med"/>
            <a:tailEnd type="oval" w="med" len="med"/>
          </a:ln>
        </p:spPr>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421"/>
                                        </p:tgtEl>
                                        <p:attrNameLst>
                                          <p:attrName>style.visibility</p:attrName>
                                        </p:attrNameLst>
                                      </p:cBhvr>
                                      <p:to>
                                        <p:strVal val="visible"/>
                                      </p:to>
                                    </p:set>
                                    <p:animEffect transition="in" filter="wipe(left)">
                                      <p:cBhvr>
                                        <p:cTn id="7" dur="500"/>
                                        <p:tgtEl>
                                          <p:spTgt spid="17421"/>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420"/>
                                        </p:tgtEl>
                                        <p:attrNameLst>
                                          <p:attrName>style.visibility</p:attrName>
                                        </p:attrNameLst>
                                      </p:cBhvr>
                                      <p:to>
                                        <p:strVal val="visible"/>
                                      </p:to>
                                    </p:set>
                                    <p:animEffect transition="in" filter="fade">
                                      <p:cBhvr>
                                        <p:cTn id="11" dur="1000"/>
                                        <p:tgtEl>
                                          <p:spTgt spid="17420"/>
                                        </p:tgtEl>
                                      </p:cBhvr>
                                    </p:animEffect>
                                    <p:anim calcmode="lin" valueType="num">
                                      <p:cBhvr>
                                        <p:cTn id="12" dur="1000" fill="hold"/>
                                        <p:tgtEl>
                                          <p:spTgt spid="17420"/>
                                        </p:tgtEl>
                                        <p:attrNameLst>
                                          <p:attrName>ppt_x</p:attrName>
                                        </p:attrNameLst>
                                      </p:cBhvr>
                                      <p:tavLst>
                                        <p:tav tm="0">
                                          <p:val>
                                            <p:strVal val="#ppt_x"/>
                                          </p:val>
                                        </p:tav>
                                        <p:tav tm="100000">
                                          <p:val>
                                            <p:strVal val="#ppt_x"/>
                                          </p:val>
                                        </p:tav>
                                      </p:tavLst>
                                    </p:anim>
                                    <p:anim calcmode="lin" valueType="num">
                                      <p:cBhvr>
                                        <p:cTn id="13" dur="1000" fill="hold"/>
                                        <p:tgtEl>
                                          <p:spTgt spid="17420"/>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17419"/>
                                        </p:tgtEl>
                                        <p:attrNameLst>
                                          <p:attrName>style.visibility</p:attrName>
                                        </p:attrNameLst>
                                      </p:cBhvr>
                                      <p:to>
                                        <p:strVal val="visible"/>
                                      </p:to>
                                    </p:set>
                                    <p:animEffect transition="in" filter="fade">
                                      <p:cBhvr>
                                        <p:cTn id="17" dur="1000"/>
                                        <p:tgtEl>
                                          <p:spTgt spid="17419"/>
                                        </p:tgtEl>
                                      </p:cBhvr>
                                    </p:animEffect>
                                    <p:anim calcmode="lin" valueType="num">
                                      <p:cBhvr>
                                        <p:cTn id="18" dur="1000" fill="hold"/>
                                        <p:tgtEl>
                                          <p:spTgt spid="17419"/>
                                        </p:tgtEl>
                                        <p:attrNameLst>
                                          <p:attrName>ppt_x</p:attrName>
                                        </p:attrNameLst>
                                      </p:cBhvr>
                                      <p:tavLst>
                                        <p:tav tm="0">
                                          <p:val>
                                            <p:strVal val="#ppt_x"/>
                                          </p:val>
                                        </p:tav>
                                        <p:tav tm="100000">
                                          <p:val>
                                            <p:strVal val="#ppt_x"/>
                                          </p:val>
                                        </p:tav>
                                      </p:tavLst>
                                    </p:anim>
                                    <p:anim calcmode="lin" valueType="num">
                                      <p:cBhvr>
                                        <p:cTn id="19" dur="1000" fill="hold"/>
                                        <p:tgtEl>
                                          <p:spTgt spid="17419"/>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17416"/>
                                        </p:tgtEl>
                                        <p:attrNameLst>
                                          <p:attrName>style.visibility</p:attrName>
                                        </p:attrNameLst>
                                      </p:cBhvr>
                                      <p:to>
                                        <p:strVal val="visible"/>
                                      </p:to>
                                    </p:set>
                                    <p:animEffect transition="in" filter="wipe(left)">
                                      <p:cBhvr>
                                        <p:cTn id="23" dur="1000"/>
                                        <p:tgtEl>
                                          <p:spTgt spid="17416"/>
                                        </p:tgtEl>
                                      </p:cBhvr>
                                    </p:animEffec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17413"/>
                                        </p:tgtEl>
                                        <p:attrNameLst>
                                          <p:attrName>style.visibility</p:attrName>
                                        </p:attrNameLst>
                                      </p:cBhvr>
                                      <p:to>
                                        <p:strVal val="visible"/>
                                      </p:to>
                                    </p:set>
                                    <p:animEffect transition="in" filter="fade">
                                      <p:cBhvr>
                                        <p:cTn id="27" dur="2000"/>
                                        <p:tgtEl>
                                          <p:spTgt spid="17413"/>
                                        </p:tgtEl>
                                      </p:cBhvr>
                                    </p:animEffect>
                                  </p:childTnLst>
                                </p:cTn>
                              </p:par>
                            </p:childTnLst>
                          </p:cTn>
                        </p:par>
                        <p:par>
                          <p:cTn id="28" fill="hold">
                            <p:stCondLst>
                              <p:cond delay="5500"/>
                            </p:stCondLst>
                            <p:childTnLst>
                              <p:par>
                                <p:cTn id="29" presetID="22" presetClass="entr" presetSubtype="4" fill="hold" nodeType="afterEffect">
                                  <p:stCondLst>
                                    <p:cond delay="0"/>
                                  </p:stCondLst>
                                  <p:childTnLst>
                                    <p:set>
                                      <p:cBhvr>
                                        <p:cTn id="30" dur="1" fill="hold">
                                          <p:stCondLst>
                                            <p:cond delay="0"/>
                                          </p:stCondLst>
                                        </p:cTn>
                                        <p:tgtEl>
                                          <p:spTgt spid="17422"/>
                                        </p:tgtEl>
                                        <p:attrNameLst>
                                          <p:attrName>style.visibility</p:attrName>
                                        </p:attrNameLst>
                                      </p:cBhvr>
                                      <p:to>
                                        <p:strVal val="visible"/>
                                      </p:to>
                                    </p:set>
                                    <p:animEffect transition="in" filter="wipe(down)">
                                      <p:cBhvr>
                                        <p:cTn id="31" dur="500"/>
                                        <p:tgtEl>
                                          <p:spTgt spid="17422"/>
                                        </p:tgtEl>
                                      </p:cBhvr>
                                    </p:animEffect>
                                  </p:childTnLst>
                                </p:cTn>
                              </p:par>
                            </p:childTnLst>
                          </p:cTn>
                        </p:par>
                        <p:par>
                          <p:cTn id="32" fill="hold">
                            <p:stCondLst>
                              <p:cond delay="6000"/>
                            </p:stCondLst>
                            <p:childTnLst>
                              <p:par>
                                <p:cTn id="33" presetID="42" presetClass="entr" presetSubtype="0" fill="hold" grpId="0" nodeType="afterEffect">
                                  <p:stCondLst>
                                    <p:cond delay="0"/>
                                  </p:stCondLst>
                                  <p:childTnLst>
                                    <p:set>
                                      <p:cBhvr>
                                        <p:cTn id="34" dur="1" fill="hold">
                                          <p:stCondLst>
                                            <p:cond delay="0"/>
                                          </p:stCondLst>
                                        </p:cTn>
                                        <p:tgtEl>
                                          <p:spTgt spid="17415"/>
                                        </p:tgtEl>
                                        <p:attrNameLst>
                                          <p:attrName>style.visibility</p:attrName>
                                        </p:attrNameLst>
                                      </p:cBhvr>
                                      <p:to>
                                        <p:strVal val="visible"/>
                                      </p:to>
                                    </p:set>
                                    <p:animEffect transition="in" filter="fade">
                                      <p:cBhvr>
                                        <p:cTn id="35" dur="1000"/>
                                        <p:tgtEl>
                                          <p:spTgt spid="17415"/>
                                        </p:tgtEl>
                                      </p:cBhvr>
                                    </p:animEffect>
                                    <p:anim calcmode="lin" valueType="num">
                                      <p:cBhvr>
                                        <p:cTn id="36" dur="1000" fill="hold"/>
                                        <p:tgtEl>
                                          <p:spTgt spid="17415"/>
                                        </p:tgtEl>
                                        <p:attrNameLst>
                                          <p:attrName>ppt_x</p:attrName>
                                        </p:attrNameLst>
                                      </p:cBhvr>
                                      <p:tavLst>
                                        <p:tav tm="0">
                                          <p:val>
                                            <p:strVal val="#ppt_x"/>
                                          </p:val>
                                        </p:tav>
                                        <p:tav tm="100000">
                                          <p:val>
                                            <p:strVal val="#ppt_x"/>
                                          </p:val>
                                        </p:tav>
                                      </p:tavLst>
                                    </p:anim>
                                    <p:anim calcmode="lin" valueType="num">
                                      <p:cBhvr>
                                        <p:cTn id="37" dur="1000" fill="hold"/>
                                        <p:tgtEl>
                                          <p:spTgt spid="17415"/>
                                        </p:tgtEl>
                                        <p:attrNameLst>
                                          <p:attrName>ppt_y</p:attrName>
                                        </p:attrNameLst>
                                      </p:cBhvr>
                                      <p:tavLst>
                                        <p:tav tm="0">
                                          <p:val>
                                            <p:strVal val="#ppt_y+.1"/>
                                          </p:val>
                                        </p:tav>
                                        <p:tav tm="100000">
                                          <p:val>
                                            <p:strVal val="#ppt_y"/>
                                          </p:val>
                                        </p:tav>
                                      </p:tavLst>
                                    </p:anim>
                                  </p:childTnLst>
                                </p:cTn>
                              </p:par>
                            </p:childTnLst>
                          </p:cTn>
                        </p:par>
                        <p:par>
                          <p:cTn id="38" fill="hold">
                            <p:stCondLst>
                              <p:cond delay="7000"/>
                            </p:stCondLst>
                            <p:childTnLst>
                              <p:par>
                                <p:cTn id="39" presetID="42" presetClass="entr" presetSubtype="0" fill="hold" nodeType="afterEffect">
                                  <p:stCondLst>
                                    <p:cond delay="0"/>
                                  </p:stCondLst>
                                  <p:childTnLst>
                                    <p:set>
                                      <p:cBhvr>
                                        <p:cTn id="40" dur="1" fill="hold">
                                          <p:stCondLst>
                                            <p:cond delay="0"/>
                                          </p:stCondLst>
                                        </p:cTn>
                                        <p:tgtEl>
                                          <p:spTgt spid="17414">
                                            <p:txEl>
                                              <p:pRg st="0" end="0"/>
                                            </p:txEl>
                                          </p:spTgt>
                                        </p:tgtEl>
                                        <p:attrNameLst>
                                          <p:attrName>style.visibility</p:attrName>
                                        </p:attrNameLst>
                                      </p:cBhvr>
                                      <p:to>
                                        <p:strVal val="visible"/>
                                      </p:to>
                                    </p:set>
                                    <p:animEffect transition="in" filter="fade">
                                      <p:cBhvr>
                                        <p:cTn id="41" dur="1000"/>
                                        <p:tgtEl>
                                          <p:spTgt spid="17414">
                                            <p:txEl>
                                              <p:pRg st="0" end="0"/>
                                            </p:txEl>
                                          </p:spTgt>
                                        </p:tgtEl>
                                      </p:cBhvr>
                                    </p:animEffect>
                                    <p:anim calcmode="lin" valueType="num">
                                      <p:cBhvr>
                                        <p:cTn id="42" dur="1000" fill="hold"/>
                                        <p:tgtEl>
                                          <p:spTgt spid="17414">
                                            <p:txEl>
                                              <p:pRg st="0" end="0"/>
                                            </p:txEl>
                                          </p:spTgt>
                                        </p:tgtEl>
                                        <p:attrNameLst>
                                          <p:attrName>ppt_x</p:attrName>
                                        </p:attrNameLst>
                                      </p:cBhvr>
                                      <p:tavLst>
                                        <p:tav tm="0">
                                          <p:val>
                                            <p:strVal val="#ppt_x"/>
                                          </p:val>
                                        </p:tav>
                                        <p:tav tm="100000">
                                          <p:val>
                                            <p:strVal val="#ppt_x"/>
                                          </p:val>
                                        </p:tav>
                                      </p:tavLst>
                                    </p:anim>
                                    <p:anim calcmode="lin" valueType="num">
                                      <p:cBhvr>
                                        <p:cTn id="43" dur="1000" fill="hold"/>
                                        <p:tgtEl>
                                          <p:spTgt spid="17414">
                                            <p:txEl>
                                              <p:pRg st="0" end="0"/>
                                            </p:txEl>
                                          </p:spTgt>
                                        </p:tgtEl>
                                        <p:attrNameLst>
                                          <p:attrName>ppt_y</p:attrName>
                                        </p:attrNameLst>
                                      </p:cBhvr>
                                      <p:tavLst>
                                        <p:tav tm="0">
                                          <p:val>
                                            <p:strVal val="#ppt_y+.1"/>
                                          </p:val>
                                        </p:tav>
                                        <p:tav tm="100000">
                                          <p:val>
                                            <p:strVal val="#ppt_y"/>
                                          </p:val>
                                        </p:tav>
                                      </p:tavLst>
                                    </p:anim>
                                  </p:childTnLst>
                                </p:cTn>
                              </p:par>
                            </p:childTnLst>
                          </p:cTn>
                        </p:par>
                        <p:par>
                          <p:cTn id="44" fill="hold">
                            <p:stCondLst>
                              <p:cond delay="8000"/>
                            </p:stCondLst>
                            <p:childTnLst>
                              <p:par>
                                <p:cTn id="45" presetID="22" presetClass="entr" presetSubtype="1" fill="hold" nodeType="afterEffect">
                                  <p:stCondLst>
                                    <p:cond delay="0"/>
                                  </p:stCondLst>
                                  <p:childTnLst>
                                    <p:set>
                                      <p:cBhvr>
                                        <p:cTn id="46" dur="1" fill="hold">
                                          <p:stCondLst>
                                            <p:cond delay="0"/>
                                          </p:stCondLst>
                                        </p:cTn>
                                        <p:tgtEl>
                                          <p:spTgt spid="17424"/>
                                        </p:tgtEl>
                                        <p:attrNameLst>
                                          <p:attrName>style.visibility</p:attrName>
                                        </p:attrNameLst>
                                      </p:cBhvr>
                                      <p:to>
                                        <p:strVal val="visible"/>
                                      </p:to>
                                    </p:set>
                                    <p:animEffect transition="in" filter="wipe(up)">
                                      <p:cBhvr>
                                        <p:cTn id="47" dur="500"/>
                                        <p:tgtEl>
                                          <p:spTgt spid="17424"/>
                                        </p:tgtEl>
                                      </p:cBhvr>
                                    </p:animEffect>
                                  </p:childTnLst>
                                </p:cTn>
                              </p:par>
                            </p:childTnLst>
                          </p:cTn>
                        </p:par>
                        <p:par>
                          <p:cTn id="48" fill="hold">
                            <p:stCondLst>
                              <p:cond delay="8500"/>
                            </p:stCondLst>
                            <p:childTnLst>
                              <p:par>
                                <p:cTn id="49" presetID="22" presetClass="entr" presetSubtype="2" fill="hold" nodeType="afterEffect">
                                  <p:stCondLst>
                                    <p:cond delay="0"/>
                                  </p:stCondLst>
                                  <p:childTnLst>
                                    <p:set>
                                      <p:cBhvr>
                                        <p:cTn id="50" dur="1" fill="hold">
                                          <p:stCondLst>
                                            <p:cond delay="0"/>
                                          </p:stCondLst>
                                        </p:cTn>
                                        <p:tgtEl>
                                          <p:spTgt spid="17417"/>
                                        </p:tgtEl>
                                        <p:attrNameLst>
                                          <p:attrName>style.visibility</p:attrName>
                                        </p:attrNameLst>
                                      </p:cBhvr>
                                      <p:to>
                                        <p:strVal val="visible"/>
                                      </p:to>
                                    </p:set>
                                    <p:animEffect transition="in" filter="wipe(right)">
                                      <p:cBhvr>
                                        <p:cTn id="51" dur="1000"/>
                                        <p:tgtEl>
                                          <p:spTgt spid="17417"/>
                                        </p:tgtEl>
                                      </p:cBhvr>
                                    </p:animEffect>
                                  </p:childTnLst>
                                </p:cTn>
                              </p:par>
                            </p:childTnLst>
                          </p:cTn>
                        </p:par>
                        <p:par>
                          <p:cTn id="52" fill="hold">
                            <p:stCondLst>
                              <p:cond delay="9500"/>
                            </p:stCondLst>
                            <p:childTnLst>
                              <p:par>
                                <p:cTn id="53" presetID="42" presetClass="entr" presetSubtype="0" fill="hold" nodeType="afterEffect">
                                  <p:stCondLst>
                                    <p:cond delay="0"/>
                                  </p:stCondLst>
                                  <p:childTnLst>
                                    <p:set>
                                      <p:cBhvr>
                                        <p:cTn id="54" dur="1" fill="hold">
                                          <p:stCondLst>
                                            <p:cond delay="0"/>
                                          </p:stCondLst>
                                        </p:cTn>
                                        <p:tgtEl>
                                          <p:spTgt spid="17412"/>
                                        </p:tgtEl>
                                        <p:attrNameLst>
                                          <p:attrName>style.visibility</p:attrName>
                                        </p:attrNameLst>
                                      </p:cBhvr>
                                      <p:to>
                                        <p:strVal val="visible"/>
                                      </p:to>
                                    </p:set>
                                    <p:animEffect transition="in" filter="fade">
                                      <p:cBhvr>
                                        <p:cTn id="55" dur="1000"/>
                                        <p:tgtEl>
                                          <p:spTgt spid="17412"/>
                                        </p:tgtEl>
                                      </p:cBhvr>
                                    </p:animEffect>
                                    <p:anim calcmode="lin" valueType="num">
                                      <p:cBhvr>
                                        <p:cTn id="56" dur="1000" fill="hold"/>
                                        <p:tgtEl>
                                          <p:spTgt spid="17412"/>
                                        </p:tgtEl>
                                        <p:attrNameLst>
                                          <p:attrName>ppt_x</p:attrName>
                                        </p:attrNameLst>
                                      </p:cBhvr>
                                      <p:tavLst>
                                        <p:tav tm="0">
                                          <p:val>
                                            <p:strVal val="#ppt_x"/>
                                          </p:val>
                                        </p:tav>
                                        <p:tav tm="100000">
                                          <p:val>
                                            <p:strVal val="#ppt_x"/>
                                          </p:val>
                                        </p:tav>
                                      </p:tavLst>
                                    </p:anim>
                                    <p:anim calcmode="lin" valueType="num">
                                      <p:cBhvr>
                                        <p:cTn id="57" dur="1000" fill="hold"/>
                                        <p:tgtEl>
                                          <p:spTgt spid="17412"/>
                                        </p:tgtEl>
                                        <p:attrNameLst>
                                          <p:attrName>ppt_y</p:attrName>
                                        </p:attrNameLst>
                                      </p:cBhvr>
                                      <p:tavLst>
                                        <p:tav tm="0">
                                          <p:val>
                                            <p:strVal val="#ppt_y+.1"/>
                                          </p:val>
                                        </p:tav>
                                        <p:tav tm="100000">
                                          <p:val>
                                            <p:strVal val="#ppt_y"/>
                                          </p:val>
                                        </p:tav>
                                      </p:tavLst>
                                    </p:anim>
                                  </p:childTnLst>
                                </p:cTn>
                              </p:par>
                            </p:childTnLst>
                          </p:cTn>
                        </p:par>
                        <p:par>
                          <p:cTn id="58" fill="hold">
                            <p:stCondLst>
                              <p:cond delay="10500"/>
                            </p:stCondLst>
                            <p:childTnLst>
                              <p:par>
                                <p:cTn id="59" presetID="22" presetClass="entr" presetSubtype="8" fill="hold" nodeType="afterEffect">
                                  <p:stCondLst>
                                    <p:cond delay="0"/>
                                  </p:stCondLst>
                                  <p:childTnLst>
                                    <p:set>
                                      <p:cBhvr>
                                        <p:cTn id="60" dur="1" fill="hold">
                                          <p:stCondLst>
                                            <p:cond delay="0"/>
                                          </p:stCondLst>
                                        </p:cTn>
                                        <p:tgtEl>
                                          <p:spTgt spid="17423"/>
                                        </p:tgtEl>
                                        <p:attrNameLst>
                                          <p:attrName>style.visibility</p:attrName>
                                        </p:attrNameLst>
                                      </p:cBhvr>
                                      <p:to>
                                        <p:strVal val="visible"/>
                                      </p:to>
                                    </p:set>
                                    <p:animEffect transition="in" filter="wipe(left)">
                                      <p:cBhvr>
                                        <p:cTn id="61" dur="1000"/>
                                        <p:tgtEl>
                                          <p:spTgt spid="17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5" grpId="0" bldLvl="0" animBg="1"/>
      <p:bldP spid="17420" grpId="0" bldLvl="0" animBg="1"/>
      <p:bldP spid="1741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5" name="AutoShape 9"/>
          <p:cNvSpPr/>
          <p:nvPr/>
        </p:nvSpPr>
        <p:spPr>
          <a:xfrm>
            <a:off x="1524000" y="304800"/>
            <a:ext cx="5486400" cy="1066800"/>
          </a:xfrm>
          <a:prstGeom prst="roundRect">
            <a:avLst>
              <a:gd name="adj" fmla="val 16667"/>
            </a:avLst>
          </a:prstGeom>
          <a:solidFill>
            <a:srgbClr val="3366FF"/>
          </a:solidFill>
          <a:ln w="38100" cap="flat" cmpd="sng">
            <a:solidFill>
              <a:schemeClr val="bg1"/>
            </a:solidFill>
            <a:prstDash val="solid"/>
            <a:round/>
            <a:headEnd type="none" w="med" len="med"/>
            <a:tailEnd type="none" w="med" len="med"/>
          </a:ln>
        </p:spPr>
        <p:txBody>
          <a:bodyPr wrap="none" anchor="ctr" anchorCtr="0"/>
          <a:lstStyle/>
          <a:p>
            <a:pPr algn="ctr"/>
            <a:endParaRPr lang="zh-CN" altLang="en-US" dirty="0">
              <a:latin typeface="Arial" panose="020B0604020202020204" pitchFamily="34" charset="0"/>
              <a:ea typeface="宋体" panose="02010600030101010101" pitchFamily="2" charset="-122"/>
            </a:endParaRPr>
          </a:p>
        </p:txBody>
      </p:sp>
      <p:sp>
        <p:nvSpPr>
          <p:cNvPr id="19466" name="AutoShape 10"/>
          <p:cNvSpPr/>
          <p:nvPr/>
        </p:nvSpPr>
        <p:spPr>
          <a:xfrm>
            <a:off x="1816100" y="5029200"/>
            <a:ext cx="3657600" cy="1676400"/>
          </a:xfrm>
          <a:prstGeom prst="roundRect">
            <a:avLst>
              <a:gd name="adj" fmla="val 16667"/>
            </a:avLst>
          </a:prstGeom>
          <a:solidFill>
            <a:srgbClr val="3366FF"/>
          </a:solidFill>
          <a:ln w="38100" cap="flat" cmpd="sng">
            <a:solidFill>
              <a:schemeClr val="bg1"/>
            </a:solidFill>
            <a:prstDash val="solid"/>
            <a:round/>
            <a:headEnd type="none" w="med" len="med"/>
            <a:tailEnd type="none" w="med" len="med"/>
          </a:ln>
        </p:spPr>
        <p:txBody>
          <a:bodyPr wrap="none" anchor="ctr" anchorCtr="0"/>
          <a:lstStyle/>
          <a:p>
            <a:pPr algn="ctr"/>
            <a:endParaRPr lang="zh-CN" altLang="en-US" dirty="0">
              <a:latin typeface="Arial" panose="020B0604020202020204" pitchFamily="34" charset="0"/>
              <a:ea typeface="宋体" panose="02010600030101010101" pitchFamily="2" charset="-122"/>
            </a:endParaRPr>
          </a:p>
        </p:txBody>
      </p:sp>
      <p:pic>
        <p:nvPicPr>
          <p:cNvPr id="19463" name="Picture 7" descr="463740356037"/>
          <p:cNvPicPr>
            <a:picLocks noChangeAspect="1"/>
          </p:cNvPicPr>
          <p:nvPr/>
        </p:nvPicPr>
        <p:blipFill>
          <a:blip r:embed="rId1"/>
          <a:stretch>
            <a:fillRect/>
          </a:stretch>
        </p:blipFill>
        <p:spPr>
          <a:xfrm>
            <a:off x="6096000" y="2514600"/>
            <a:ext cx="3048000" cy="2286000"/>
          </a:xfrm>
          <a:prstGeom prst="rect">
            <a:avLst/>
          </a:prstGeom>
          <a:noFill/>
          <a:ln w="9525">
            <a:noFill/>
          </a:ln>
        </p:spPr>
      </p:pic>
      <p:sp>
        <p:nvSpPr>
          <p:cNvPr id="19460" name="Text Box 4"/>
          <p:cNvSpPr txBox="1"/>
          <p:nvPr/>
        </p:nvSpPr>
        <p:spPr>
          <a:xfrm>
            <a:off x="1524000" y="304800"/>
            <a:ext cx="5562600" cy="1137285"/>
          </a:xfrm>
          <a:prstGeom prst="rect">
            <a:avLst/>
          </a:prstGeom>
          <a:noFill/>
          <a:ln w="38100">
            <a:noFill/>
          </a:ln>
        </p:spPr>
        <p:txBody>
          <a:bodyPr anchor="t" anchorCtr="0">
            <a:spAutoFit/>
          </a:bodyPr>
          <a:lstStyle/>
          <a:p>
            <a:pPr algn="ctr">
              <a:spcBef>
                <a:spcPct val="50000"/>
              </a:spcBef>
            </a:pPr>
            <a:r>
              <a:rPr lang="en-US" altLang="zh-CN" sz="3600" dirty="0">
                <a:solidFill>
                  <a:schemeClr val="bg1"/>
                </a:solidFill>
                <a:latin typeface="Arial" panose="020B0604020202020204" pitchFamily="34" charset="0"/>
              </a:rPr>
              <a:t>Long</a:t>
            </a:r>
            <a:r>
              <a:rPr lang="en-US" altLang="zh-CN" sz="3200" dirty="0">
                <a:solidFill>
                  <a:schemeClr val="bg1"/>
                </a:solidFill>
                <a:latin typeface="Arial" panose="020B0604020202020204" pitchFamily="34" charset="0"/>
              </a:rPr>
              <a:t> long ago, the dinosaur is the King of the earth.</a:t>
            </a:r>
            <a:endParaRPr lang="en-US" altLang="zh-CN" sz="3200" dirty="0">
              <a:solidFill>
                <a:schemeClr val="bg1"/>
              </a:solidFill>
              <a:latin typeface="Arial" panose="020B0604020202020204" pitchFamily="34" charset="0"/>
            </a:endParaRPr>
          </a:p>
        </p:txBody>
      </p:sp>
      <p:pic>
        <p:nvPicPr>
          <p:cNvPr id="19461" name="Picture 5" descr="201001281101448234G"/>
          <p:cNvPicPr>
            <a:picLocks noChangeAspect="1"/>
          </p:cNvPicPr>
          <p:nvPr/>
        </p:nvPicPr>
        <p:blipFill>
          <a:blip r:embed="rId2"/>
          <a:stretch>
            <a:fillRect/>
          </a:stretch>
        </p:blipFill>
        <p:spPr>
          <a:xfrm>
            <a:off x="1828800" y="1447800"/>
            <a:ext cx="3962400" cy="2971800"/>
          </a:xfrm>
          <a:prstGeom prst="rect">
            <a:avLst/>
          </a:prstGeom>
          <a:noFill/>
          <a:ln w="9525">
            <a:noFill/>
          </a:ln>
        </p:spPr>
      </p:pic>
      <p:sp>
        <p:nvSpPr>
          <p:cNvPr id="19462" name="Text Box 6"/>
          <p:cNvSpPr txBox="1"/>
          <p:nvPr/>
        </p:nvSpPr>
        <p:spPr>
          <a:xfrm>
            <a:off x="6172200" y="1447800"/>
            <a:ext cx="3581400" cy="768350"/>
          </a:xfrm>
          <a:prstGeom prst="rect">
            <a:avLst/>
          </a:prstGeom>
          <a:noFill/>
          <a:ln w="38100">
            <a:noFill/>
          </a:ln>
        </p:spPr>
        <p:txBody>
          <a:bodyPr anchor="t" anchorCtr="0">
            <a:spAutoFit/>
          </a:bodyPr>
          <a:lstStyle/>
          <a:p>
            <a:pPr algn="ctr">
              <a:spcBef>
                <a:spcPct val="50000"/>
              </a:spcBef>
            </a:pPr>
            <a:r>
              <a:rPr lang="en-US" altLang="zh-CN" sz="4400" dirty="0">
                <a:solidFill>
                  <a:schemeClr val="bg1"/>
                </a:solidFill>
                <a:latin typeface="Arial" panose="020B0604020202020204" pitchFamily="34" charset="0"/>
              </a:rPr>
              <a:t>However…</a:t>
            </a:r>
            <a:endParaRPr lang="en-US" altLang="zh-CN" sz="4400" dirty="0">
              <a:solidFill>
                <a:schemeClr val="bg1"/>
              </a:solidFill>
              <a:latin typeface="Arial" panose="020B0604020202020204" pitchFamily="34" charset="0"/>
            </a:endParaRPr>
          </a:p>
        </p:txBody>
      </p:sp>
      <p:sp>
        <p:nvSpPr>
          <p:cNvPr id="19464" name="Text Box 8"/>
          <p:cNvSpPr txBox="1"/>
          <p:nvPr/>
        </p:nvSpPr>
        <p:spPr>
          <a:xfrm>
            <a:off x="1816100" y="5083175"/>
            <a:ext cx="3657600" cy="1568450"/>
          </a:xfrm>
          <a:prstGeom prst="rect">
            <a:avLst/>
          </a:prstGeom>
          <a:noFill/>
          <a:ln w="38100">
            <a:noFill/>
          </a:ln>
        </p:spPr>
        <p:txBody>
          <a:bodyPr anchor="t" anchorCtr="0">
            <a:spAutoFit/>
          </a:bodyPr>
          <a:lstStyle/>
          <a:p>
            <a:pPr algn="ctr">
              <a:spcBef>
                <a:spcPct val="50000"/>
              </a:spcBef>
            </a:pPr>
            <a:r>
              <a:rPr lang="en-US" altLang="zh-CN" sz="3200" dirty="0">
                <a:solidFill>
                  <a:schemeClr val="bg1"/>
                </a:solidFill>
                <a:latin typeface="Arial" panose="020B0604020202020204" pitchFamily="34" charset="0"/>
              </a:rPr>
              <a:t>A planet hit the earth; volcano exploded</a:t>
            </a:r>
            <a:endParaRPr lang="en-US" altLang="zh-CN" sz="3200" dirty="0">
              <a:solidFill>
                <a:schemeClr val="bg1"/>
              </a:solidFill>
              <a:latin typeface="Arial" panose="020B0604020202020204" pitchFamily="34" charset="0"/>
            </a:endParaRPr>
          </a:p>
        </p:txBody>
      </p:sp>
      <p:sp>
        <p:nvSpPr>
          <p:cNvPr id="19468" name="Line 12"/>
          <p:cNvSpPr/>
          <p:nvPr/>
        </p:nvSpPr>
        <p:spPr>
          <a:xfrm flipH="1">
            <a:off x="7086600" y="0"/>
            <a:ext cx="3124200" cy="762000"/>
          </a:xfrm>
          <a:prstGeom prst="line">
            <a:avLst/>
          </a:prstGeom>
          <a:ln w="38100" cap="flat" cmpd="sng">
            <a:solidFill>
              <a:schemeClr val="bg1"/>
            </a:solidFill>
            <a:prstDash val="solid"/>
            <a:round/>
            <a:headEnd type="oval" w="med" len="med"/>
            <a:tailEnd type="oval" w="med" len="med"/>
          </a:ln>
        </p:spPr>
      </p:sp>
      <p:sp>
        <p:nvSpPr>
          <p:cNvPr id="19469" name="Line 13"/>
          <p:cNvSpPr/>
          <p:nvPr/>
        </p:nvSpPr>
        <p:spPr>
          <a:xfrm flipH="1">
            <a:off x="5791200" y="1447800"/>
            <a:ext cx="609600" cy="457200"/>
          </a:xfrm>
          <a:prstGeom prst="line">
            <a:avLst/>
          </a:prstGeom>
          <a:ln w="38100" cap="flat" cmpd="sng">
            <a:solidFill>
              <a:schemeClr val="bg1"/>
            </a:solidFill>
            <a:prstDash val="solid"/>
            <a:round/>
            <a:headEnd type="oval" w="med" len="med"/>
            <a:tailEnd type="oval" w="med" len="med"/>
          </a:ln>
        </p:spPr>
      </p:sp>
      <p:sp>
        <p:nvSpPr>
          <p:cNvPr id="19470" name="Line 14"/>
          <p:cNvSpPr/>
          <p:nvPr/>
        </p:nvSpPr>
        <p:spPr>
          <a:xfrm>
            <a:off x="5867400" y="1981200"/>
            <a:ext cx="685800" cy="304800"/>
          </a:xfrm>
          <a:prstGeom prst="line">
            <a:avLst/>
          </a:prstGeom>
          <a:ln w="38100" cap="flat" cmpd="sng">
            <a:solidFill>
              <a:schemeClr val="bg1"/>
            </a:solidFill>
            <a:prstDash val="solid"/>
            <a:round/>
            <a:headEnd type="oval" w="med" len="med"/>
            <a:tailEnd type="oval" w="med" len="med"/>
          </a:ln>
        </p:spPr>
      </p:sp>
      <p:sp>
        <p:nvSpPr>
          <p:cNvPr id="19471" name="Line 15"/>
          <p:cNvSpPr/>
          <p:nvPr/>
        </p:nvSpPr>
        <p:spPr>
          <a:xfrm flipH="1">
            <a:off x="6324600" y="2286000"/>
            <a:ext cx="304800" cy="304800"/>
          </a:xfrm>
          <a:prstGeom prst="line">
            <a:avLst/>
          </a:prstGeom>
          <a:ln w="38100" cap="flat" cmpd="sng">
            <a:solidFill>
              <a:schemeClr val="bg1"/>
            </a:solidFill>
            <a:prstDash val="solid"/>
            <a:round/>
            <a:headEnd type="oval" w="med" len="med"/>
            <a:tailEnd type="oval" w="med" len="med"/>
          </a:ln>
        </p:spPr>
      </p:sp>
      <p:sp>
        <p:nvSpPr>
          <p:cNvPr id="19473" name="Line 17"/>
          <p:cNvSpPr/>
          <p:nvPr/>
        </p:nvSpPr>
        <p:spPr>
          <a:xfrm flipH="1">
            <a:off x="4686300" y="4749800"/>
            <a:ext cx="1371600" cy="279400"/>
          </a:xfrm>
          <a:prstGeom prst="line">
            <a:avLst/>
          </a:prstGeom>
          <a:ln w="38100" cap="flat" cmpd="sng">
            <a:solidFill>
              <a:schemeClr val="bg1"/>
            </a:solidFill>
            <a:prstDash val="solid"/>
            <a:round/>
            <a:headEnd type="oval" w="med" len="med"/>
            <a:tailEnd type="oval" w="med" len="med"/>
          </a:ln>
        </p:spPr>
      </p:sp>
      <p:pic>
        <p:nvPicPr>
          <p:cNvPr id="350221" name="Picture 18" descr="C:\Users\dutingting\Desktop\timg (1).jpg"/>
          <p:cNvPicPr>
            <a:picLocks noChangeAspect="1"/>
          </p:cNvPicPr>
          <p:nvPr/>
        </p:nvPicPr>
        <p:blipFill>
          <a:blip r:embed="rId3"/>
          <a:stretch>
            <a:fillRect/>
          </a:stretch>
        </p:blipFill>
        <p:spPr>
          <a:xfrm>
            <a:off x="7034213" y="4749800"/>
            <a:ext cx="3290887" cy="2176463"/>
          </a:xfrm>
          <a:prstGeom prst="rect">
            <a:avLst/>
          </a:prstGeom>
          <a:noFill/>
          <a:ln w="9525">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9468"/>
                                        </p:tgtEl>
                                        <p:attrNameLst>
                                          <p:attrName>style.visibility</p:attrName>
                                        </p:attrNameLst>
                                      </p:cBhvr>
                                      <p:to>
                                        <p:strVal val="visible"/>
                                      </p:to>
                                    </p:set>
                                    <p:animEffect transition="in" filter="wipe(right)">
                                      <p:cBhvr>
                                        <p:cTn id="7" dur="500"/>
                                        <p:tgtEl>
                                          <p:spTgt spid="1946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9465"/>
                                        </p:tgtEl>
                                        <p:attrNameLst>
                                          <p:attrName>style.visibility</p:attrName>
                                        </p:attrNameLst>
                                      </p:cBhvr>
                                      <p:to>
                                        <p:strVal val="visible"/>
                                      </p:to>
                                    </p:set>
                                    <p:animEffect transition="in" filter="fade">
                                      <p:cBhvr>
                                        <p:cTn id="11" dur="1000"/>
                                        <p:tgtEl>
                                          <p:spTgt spid="19465"/>
                                        </p:tgtEl>
                                      </p:cBhvr>
                                    </p:animEffect>
                                    <p:anim calcmode="lin" valueType="num">
                                      <p:cBhvr>
                                        <p:cTn id="12" dur="1000" fill="hold"/>
                                        <p:tgtEl>
                                          <p:spTgt spid="19465"/>
                                        </p:tgtEl>
                                        <p:attrNameLst>
                                          <p:attrName>ppt_x</p:attrName>
                                        </p:attrNameLst>
                                      </p:cBhvr>
                                      <p:tavLst>
                                        <p:tav tm="0">
                                          <p:val>
                                            <p:strVal val="#ppt_x"/>
                                          </p:val>
                                        </p:tav>
                                        <p:tav tm="100000">
                                          <p:val>
                                            <p:strVal val="#ppt_x"/>
                                          </p:val>
                                        </p:tav>
                                      </p:tavLst>
                                    </p:anim>
                                    <p:anim calcmode="lin" valueType="num">
                                      <p:cBhvr>
                                        <p:cTn id="13" dur="1000" fill="hold"/>
                                        <p:tgtEl>
                                          <p:spTgt spid="1946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19460"/>
                                        </p:tgtEl>
                                        <p:attrNameLst>
                                          <p:attrName>style.visibility</p:attrName>
                                        </p:attrNameLst>
                                      </p:cBhvr>
                                      <p:to>
                                        <p:strVal val="visible"/>
                                      </p:to>
                                    </p:set>
                                    <p:animEffect transition="in" filter="fade">
                                      <p:cBhvr>
                                        <p:cTn id="17" dur="1000"/>
                                        <p:tgtEl>
                                          <p:spTgt spid="19460"/>
                                        </p:tgtEl>
                                      </p:cBhvr>
                                    </p:animEffect>
                                    <p:anim calcmode="lin" valueType="num">
                                      <p:cBhvr>
                                        <p:cTn id="18" dur="1000" fill="hold"/>
                                        <p:tgtEl>
                                          <p:spTgt spid="19460"/>
                                        </p:tgtEl>
                                        <p:attrNameLst>
                                          <p:attrName>ppt_x</p:attrName>
                                        </p:attrNameLst>
                                      </p:cBhvr>
                                      <p:tavLst>
                                        <p:tav tm="0">
                                          <p:val>
                                            <p:strVal val="#ppt_x"/>
                                          </p:val>
                                        </p:tav>
                                        <p:tav tm="100000">
                                          <p:val>
                                            <p:strVal val="#ppt_x"/>
                                          </p:val>
                                        </p:tav>
                                      </p:tavLst>
                                    </p:anim>
                                    <p:anim calcmode="lin" valueType="num">
                                      <p:cBhvr>
                                        <p:cTn id="19" dur="1000" fill="hold"/>
                                        <p:tgtEl>
                                          <p:spTgt spid="19460"/>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2" fill="hold" nodeType="afterEffect">
                                  <p:stCondLst>
                                    <p:cond delay="0"/>
                                  </p:stCondLst>
                                  <p:childTnLst>
                                    <p:set>
                                      <p:cBhvr>
                                        <p:cTn id="22" dur="1" fill="hold">
                                          <p:stCondLst>
                                            <p:cond delay="0"/>
                                          </p:stCondLst>
                                        </p:cTn>
                                        <p:tgtEl>
                                          <p:spTgt spid="19469"/>
                                        </p:tgtEl>
                                        <p:attrNameLst>
                                          <p:attrName>style.visibility</p:attrName>
                                        </p:attrNameLst>
                                      </p:cBhvr>
                                      <p:to>
                                        <p:strVal val="visible"/>
                                      </p:to>
                                    </p:set>
                                    <p:animEffect transition="in" filter="wipe(right)">
                                      <p:cBhvr>
                                        <p:cTn id="23" dur="500"/>
                                        <p:tgtEl>
                                          <p:spTgt spid="19469"/>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19461"/>
                                        </p:tgtEl>
                                        <p:attrNameLst>
                                          <p:attrName>style.visibility</p:attrName>
                                        </p:attrNameLst>
                                      </p:cBhvr>
                                      <p:to>
                                        <p:strVal val="visible"/>
                                      </p:to>
                                    </p:set>
                                    <p:animEffect transition="in" filter="fade">
                                      <p:cBhvr>
                                        <p:cTn id="27" dur="2000"/>
                                        <p:tgtEl>
                                          <p:spTgt spid="19461"/>
                                        </p:tgtEl>
                                      </p:cBhvr>
                                    </p:animEffect>
                                  </p:childTnLst>
                                </p:cTn>
                              </p:par>
                            </p:childTnLst>
                          </p:cTn>
                        </p:par>
                        <p:par>
                          <p:cTn id="28" fill="hold">
                            <p:stCondLst>
                              <p:cond delay="5000"/>
                            </p:stCondLst>
                            <p:childTnLst>
                              <p:par>
                                <p:cTn id="29" presetID="22" presetClass="entr" presetSubtype="8" fill="hold" nodeType="afterEffect">
                                  <p:stCondLst>
                                    <p:cond delay="0"/>
                                  </p:stCondLst>
                                  <p:childTnLst>
                                    <p:set>
                                      <p:cBhvr>
                                        <p:cTn id="30" dur="1" fill="hold">
                                          <p:stCondLst>
                                            <p:cond delay="0"/>
                                          </p:stCondLst>
                                        </p:cTn>
                                        <p:tgtEl>
                                          <p:spTgt spid="19470"/>
                                        </p:tgtEl>
                                        <p:attrNameLst>
                                          <p:attrName>style.visibility</p:attrName>
                                        </p:attrNameLst>
                                      </p:cBhvr>
                                      <p:to>
                                        <p:strVal val="visible"/>
                                      </p:to>
                                    </p:set>
                                    <p:animEffect transition="in" filter="wipe(left)">
                                      <p:cBhvr>
                                        <p:cTn id="31" dur="500"/>
                                        <p:tgtEl>
                                          <p:spTgt spid="19470"/>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9462"/>
                                        </p:tgtEl>
                                        <p:attrNameLst>
                                          <p:attrName>style.visibility</p:attrName>
                                        </p:attrNameLst>
                                      </p:cBhvr>
                                      <p:to>
                                        <p:strVal val="visible"/>
                                      </p:to>
                                    </p:set>
                                    <p:animEffect transition="in" filter="wipe(left)">
                                      <p:cBhvr>
                                        <p:cTn id="34" dur="500"/>
                                        <p:tgtEl>
                                          <p:spTgt spid="19462"/>
                                        </p:tgtEl>
                                      </p:cBhvr>
                                    </p:animEffect>
                                  </p:childTnLst>
                                </p:cTn>
                              </p:par>
                            </p:childTnLst>
                          </p:cTn>
                        </p:par>
                        <p:par>
                          <p:cTn id="35" fill="hold">
                            <p:stCondLst>
                              <p:cond delay="5500"/>
                            </p:stCondLst>
                            <p:childTnLst>
                              <p:par>
                                <p:cTn id="36" presetID="22" presetClass="entr" presetSubtype="1" fill="hold" nodeType="afterEffect">
                                  <p:stCondLst>
                                    <p:cond delay="0"/>
                                  </p:stCondLst>
                                  <p:childTnLst>
                                    <p:set>
                                      <p:cBhvr>
                                        <p:cTn id="37" dur="1" fill="hold">
                                          <p:stCondLst>
                                            <p:cond delay="0"/>
                                          </p:stCondLst>
                                        </p:cTn>
                                        <p:tgtEl>
                                          <p:spTgt spid="19471"/>
                                        </p:tgtEl>
                                        <p:attrNameLst>
                                          <p:attrName>style.visibility</p:attrName>
                                        </p:attrNameLst>
                                      </p:cBhvr>
                                      <p:to>
                                        <p:strVal val="visible"/>
                                      </p:to>
                                    </p:set>
                                    <p:animEffect transition="in" filter="wipe(up)">
                                      <p:cBhvr>
                                        <p:cTn id="38" dur="500"/>
                                        <p:tgtEl>
                                          <p:spTgt spid="19471"/>
                                        </p:tgtEl>
                                      </p:cBhvr>
                                    </p:animEffect>
                                  </p:childTnLst>
                                </p:cTn>
                              </p:par>
                            </p:childTnLst>
                          </p:cTn>
                        </p:par>
                        <p:par>
                          <p:cTn id="39" fill="hold">
                            <p:stCondLst>
                              <p:cond delay="6000"/>
                            </p:stCondLst>
                            <p:childTnLst>
                              <p:par>
                                <p:cTn id="40" presetID="42" presetClass="entr" presetSubtype="0" fill="hold" nodeType="afterEffect">
                                  <p:stCondLst>
                                    <p:cond delay="0"/>
                                  </p:stCondLst>
                                  <p:childTnLst>
                                    <p:set>
                                      <p:cBhvr>
                                        <p:cTn id="41" dur="1" fill="hold">
                                          <p:stCondLst>
                                            <p:cond delay="0"/>
                                          </p:stCondLst>
                                        </p:cTn>
                                        <p:tgtEl>
                                          <p:spTgt spid="19463"/>
                                        </p:tgtEl>
                                        <p:attrNameLst>
                                          <p:attrName>style.visibility</p:attrName>
                                        </p:attrNameLst>
                                      </p:cBhvr>
                                      <p:to>
                                        <p:strVal val="visible"/>
                                      </p:to>
                                    </p:set>
                                    <p:animEffect transition="in" filter="fade">
                                      <p:cBhvr>
                                        <p:cTn id="42" dur="1000"/>
                                        <p:tgtEl>
                                          <p:spTgt spid="19463"/>
                                        </p:tgtEl>
                                      </p:cBhvr>
                                    </p:animEffect>
                                    <p:anim calcmode="lin" valueType="num">
                                      <p:cBhvr>
                                        <p:cTn id="43" dur="1000" fill="hold"/>
                                        <p:tgtEl>
                                          <p:spTgt spid="19463"/>
                                        </p:tgtEl>
                                        <p:attrNameLst>
                                          <p:attrName>ppt_x</p:attrName>
                                        </p:attrNameLst>
                                      </p:cBhvr>
                                      <p:tavLst>
                                        <p:tav tm="0">
                                          <p:val>
                                            <p:strVal val="#ppt_x"/>
                                          </p:val>
                                        </p:tav>
                                        <p:tav tm="100000">
                                          <p:val>
                                            <p:strVal val="#ppt_x"/>
                                          </p:val>
                                        </p:tav>
                                      </p:tavLst>
                                    </p:anim>
                                    <p:anim calcmode="lin" valueType="num">
                                      <p:cBhvr>
                                        <p:cTn id="44" dur="1000" fill="hold"/>
                                        <p:tgtEl>
                                          <p:spTgt spid="19463"/>
                                        </p:tgtEl>
                                        <p:attrNameLst>
                                          <p:attrName>ppt_y</p:attrName>
                                        </p:attrNameLst>
                                      </p:cBhvr>
                                      <p:tavLst>
                                        <p:tav tm="0">
                                          <p:val>
                                            <p:strVal val="#ppt_y+.1"/>
                                          </p:val>
                                        </p:tav>
                                        <p:tav tm="100000">
                                          <p:val>
                                            <p:strVal val="#ppt_y"/>
                                          </p:val>
                                        </p:tav>
                                      </p:tavLst>
                                    </p:anim>
                                  </p:childTnLst>
                                </p:cTn>
                              </p:par>
                            </p:childTnLst>
                          </p:cTn>
                        </p:par>
                        <p:par>
                          <p:cTn id="45" fill="hold">
                            <p:stCondLst>
                              <p:cond delay="7000"/>
                            </p:stCondLst>
                            <p:childTnLst>
                              <p:par>
                                <p:cTn id="46" presetID="22" presetClass="entr" presetSubtype="2" fill="hold" nodeType="afterEffect">
                                  <p:stCondLst>
                                    <p:cond delay="0"/>
                                  </p:stCondLst>
                                  <p:childTnLst>
                                    <p:set>
                                      <p:cBhvr>
                                        <p:cTn id="47" dur="1" fill="hold">
                                          <p:stCondLst>
                                            <p:cond delay="0"/>
                                          </p:stCondLst>
                                        </p:cTn>
                                        <p:tgtEl>
                                          <p:spTgt spid="19473"/>
                                        </p:tgtEl>
                                        <p:attrNameLst>
                                          <p:attrName>style.visibility</p:attrName>
                                        </p:attrNameLst>
                                      </p:cBhvr>
                                      <p:to>
                                        <p:strVal val="visible"/>
                                      </p:to>
                                    </p:set>
                                    <p:animEffect transition="in" filter="wipe(right)">
                                      <p:cBhvr>
                                        <p:cTn id="48" dur="500"/>
                                        <p:tgtEl>
                                          <p:spTgt spid="19473"/>
                                        </p:tgtEl>
                                      </p:cBhvr>
                                    </p:animEffect>
                                  </p:childTnLst>
                                </p:cTn>
                              </p:par>
                            </p:childTnLst>
                          </p:cTn>
                        </p:par>
                        <p:par>
                          <p:cTn id="49" fill="hold">
                            <p:stCondLst>
                              <p:cond delay="7500"/>
                            </p:stCondLst>
                            <p:childTnLst>
                              <p:par>
                                <p:cTn id="50" presetID="42" presetClass="entr" presetSubtype="0" fill="hold" grpId="0" nodeType="afterEffect">
                                  <p:stCondLst>
                                    <p:cond delay="0"/>
                                  </p:stCondLst>
                                  <p:childTnLst>
                                    <p:set>
                                      <p:cBhvr>
                                        <p:cTn id="51" dur="1" fill="hold">
                                          <p:stCondLst>
                                            <p:cond delay="0"/>
                                          </p:stCondLst>
                                        </p:cTn>
                                        <p:tgtEl>
                                          <p:spTgt spid="19466"/>
                                        </p:tgtEl>
                                        <p:attrNameLst>
                                          <p:attrName>style.visibility</p:attrName>
                                        </p:attrNameLst>
                                      </p:cBhvr>
                                      <p:to>
                                        <p:strVal val="visible"/>
                                      </p:to>
                                    </p:set>
                                    <p:animEffect transition="in" filter="fade">
                                      <p:cBhvr>
                                        <p:cTn id="52" dur="1000"/>
                                        <p:tgtEl>
                                          <p:spTgt spid="19466"/>
                                        </p:tgtEl>
                                      </p:cBhvr>
                                    </p:animEffect>
                                    <p:anim calcmode="lin" valueType="num">
                                      <p:cBhvr>
                                        <p:cTn id="53" dur="1000" fill="hold"/>
                                        <p:tgtEl>
                                          <p:spTgt spid="19466"/>
                                        </p:tgtEl>
                                        <p:attrNameLst>
                                          <p:attrName>ppt_x</p:attrName>
                                        </p:attrNameLst>
                                      </p:cBhvr>
                                      <p:tavLst>
                                        <p:tav tm="0">
                                          <p:val>
                                            <p:strVal val="#ppt_x"/>
                                          </p:val>
                                        </p:tav>
                                        <p:tav tm="100000">
                                          <p:val>
                                            <p:strVal val="#ppt_x"/>
                                          </p:val>
                                        </p:tav>
                                      </p:tavLst>
                                    </p:anim>
                                    <p:anim calcmode="lin" valueType="num">
                                      <p:cBhvr>
                                        <p:cTn id="54" dur="1000" fill="hold"/>
                                        <p:tgtEl>
                                          <p:spTgt spid="19466"/>
                                        </p:tgtEl>
                                        <p:attrNameLst>
                                          <p:attrName>ppt_y</p:attrName>
                                        </p:attrNameLst>
                                      </p:cBhvr>
                                      <p:tavLst>
                                        <p:tav tm="0">
                                          <p:val>
                                            <p:strVal val="#ppt_y+.1"/>
                                          </p:val>
                                        </p:tav>
                                        <p:tav tm="100000">
                                          <p:val>
                                            <p:strVal val="#ppt_y"/>
                                          </p:val>
                                        </p:tav>
                                      </p:tavLst>
                                    </p:anim>
                                  </p:childTnLst>
                                </p:cTn>
                              </p:par>
                            </p:childTnLst>
                          </p:cTn>
                        </p:par>
                        <p:par>
                          <p:cTn id="55" fill="hold">
                            <p:stCondLst>
                              <p:cond delay="8500"/>
                            </p:stCondLst>
                            <p:childTnLst>
                              <p:par>
                                <p:cTn id="56" presetID="47" presetClass="entr" presetSubtype="0" fill="hold" nodeType="afterEffect">
                                  <p:stCondLst>
                                    <p:cond delay="0"/>
                                  </p:stCondLst>
                                  <p:childTnLst>
                                    <p:set>
                                      <p:cBhvr>
                                        <p:cTn id="57" dur="1" fill="hold">
                                          <p:stCondLst>
                                            <p:cond delay="0"/>
                                          </p:stCondLst>
                                        </p:cTn>
                                        <p:tgtEl>
                                          <p:spTgt spid="19464">
                                            <p:txEl>
                                              <p:pRg st="0" end="0"/>
                                            </p:txEl>
                                          </p:spTgt>
                                        </p:tgtEl>
                                        <p:attrNameLst>
                                          <p:attrName>style.visibility</p:attrName>
                                        </p:attrNameLst>
                                      </p:cBhvr>
                                      <p:to>
                                        <p:strVal val="visible"/>
                                      </p:to>
                                    </p:set>
                                    <p:animEffect transition="in" filter="fade">
                                      <p:cBhvr>
                                        <p:cTn id="58" dur="1000"/>
                                        <p:tgtEl>
                                          <p:spTgt spid="19464">
                                            <p:txEl>
                                              <p:pRg st="0" end="0"/>
                                            </p:txEl>
                                          </p:spTgt>
                                        </p:tgtEl>
                                      </p:cBhvr>
                                    </p:animEffect>
                                    <p:anim calcmode="lin" valueType="num">
                                      <p:cBhvr>
                                        <p:cTn id="59" dur="1000" fill="hold"/>
                                        <p:tgtEl>
                                          <p:spTgt spid="19464">
                                            <p:txEl>
                                              <p:pRg st="0" end="0"/>
                                            </p:txEl>
                                          </p:spTgt>
                                        </p:tgtEl>
                                        <p:attrNameLst>
                                          <p:attrName>ppt_x</p:attrName>
                                        </p:attrNameLst>
                                      </p:cBhvr>
                                      <p:tavLst>
                                        <p:tav tm="0">
                                          <p:val>
                                            <p:strVal val="#ppt_x"/>
                                          </p:val>
                                        </p:tav>
                                        <p:tav tm="100000">
                                          <p:val>
                                            <p:strVal val="#ppt_x"/>
                                          </p:val>
                                        </p:tav>
                                      </p:tavLst>
                                    </p:anim>
                                    <p:anim calcmode="lin" valueType="num">
                                      <p:cBhvr>
                                        <p:cTn id="60" dur="1000" fill="hold"/>
                                        <p:tgtEl>
                                          <p:spTgt spid="1946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5" grpId="0" bldLvl="0" animBg="1"/>
      <p:bldP spid="19466" grpId="0" bldLvl="0" animBg="1"/>
      <p:bldP spid="19460" grpId="0"/>
      <p:bldP spid="1946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9" name="AutoShape 9"/>
          <p:cNvSpPr/>
          <p:nvPr/>
        </p:nvSpPr>
        <p:spPr>
          <a:xfrm>
            <a:off x="6858000" y="1066800"/>
            <a:ext cx="3657600" cy="1066800"/>
          </a:xfrm>
          <a:prstGeom prst="roundRect">
            <a:avLst>
              <a:gd name="adj" fmla="val 16667"/>
            </a:avLst>
          </a:prstGeom>
          <a:solidFill>
            <a:srgbClr val="3366FF"/>
          </a:solidFill>
          <a:ln w="38100" cap="flat" cmpd="sng">
            <a:solidFill>
              <a:schemeClr val="bg1"/>
            </a:solidFill>
            <a:prstDash val="solid"/>
            <a:round/>
            <a:headEnd type="none" w="med" len="med"/>
            <a:tailEnd type="none" w="med" len="med"/>
          </a:ln>
        </p:spPr>
        <p:txBody>
          <a:bodyPr wrap="none" anchor="ctr" anchorCtr="0"/>
          <a:lstStyle/>
          <a:p>
            <a:pPr algn="ctr"/>
            <a:endParaRPr lang="zh-CN" altLang="en-US" dirty="0">
              <a:latin typeface="Arial" panose="020B0604020202020204" pitchFamily="34" charset="0"/>
              <a:ea typeface="宋体" panose="02010600030101010101" pitchFamily="2" charset="-122"/>
            </a:endParaRPr>
          </a:p>
        </p:txBody>
      </p:sp>
      <p:sp>
        <p:nvSpPr>
          <p:cNvPr id="20488" name="Oval 8"/>
          <p:cNvSpPr/>
          <p:nvPr/>
        </p:nvSpPr>
        <p:spPr>
          <a:xfrm>
            <a:off x="1524000" y="0"/>
            <a:ext cx="5715000" cy="1295400"/>
          </a:xfrm>
          <a:prstGeom prst="ellipse">
            <a:avLst/>
          </a:prstGeom>
          <a:solidFill>
            <a:srgbClr val="3366FF"/>
          </a:solidFill>
          <a:ln w="38100" cap="flat" cmpd="sng">
            <a:solidFill>
              <a:schemeClr val="bg1"/>
            </a:solidFill>
            <a:prstDash val="solid"/>
            <a:round/>
            <a:headEnd type="none" w="med" len="med"/>
            <a:tailEnd type="none" w="med" len="med"/>
          </a:ln>
        </p:spPr>
        <p:txBody>
          <a:bodyPr wrap="none" anchor="ctr" anchorCtr="0"/>
          <a:lstStyle/>
          <a:p>
            <a:pPr algn="ctr"/>
            <a:endParaRPr lang="zh-CN" altLang="en-US" dirty="0">
              <a:latin typeface="Arial" panose="020B0604020202020204" pitchFamily="34" charset="0"/>
              <a:ea typeface="宋体" panose="02010600030101010101" pitchFamily="2" charset="-122"/>
            </a:endParaRPr>
          </a:p>
        </p:txBody>
      </p:sp>
      <p:sp>
        <p:nvSpPr>
          <p:cNvPr id="20484" name="Text Box 4"/>
          <p:cNvSpPr txBox="1"/>
          <p:nvPr/>
        </p:nvSpPr>
        <p:spPr>
          <a:xfrm>
            <a:off x="1524000" y="228600"/>
            <a:ext cx="5410200" cy="1198880"/>
          </a:xfrm>
          <a:prstGeom prst="rect">
            <a:avLst/>
          </a:prstGeom>
          <a:noFill/>
          <a:ln w="38100">
            <a:noFill/>
          </a:ln>
        </p:spPr>
        <p:txBody>
          <a:bodyPr anchor="t" anchorCtr="0">
            <a:spAutoFit/>
          </a:bodyPr>
          <a:lstStyle/>
          <a:p>
            <a:pPr algn="ctr">
              <a:spcBef>
                <a:spcPct val="50000"/>
              </a:spcBef>
            </a:pPr>
            <a:r>
              <a:rPr lang="en-US" altLang="zh-CN" sz="3600" dirty="0">
                <a:solidFill>
                  <a:schemeClr val="bg1"/>
                </a:solidFill>
                <a:latin typeface="Arial" panose="020B0604020202020204" pitchFamily="34" charset="0"/>
              </a:rPr>
              <a:t>But now we just can see the fossil</a:t>
            </a:r>
            <a:endParaRPr lang="en-US" altLang="zh-CN" sz="3200" dirty="0">
              <a:solidFill>
                <a:schemeClr val="bg1"/>
              </a:solidFill>
              <a:latin typeface="Arial" panose="020B0604020202020204" pitchFamily="34" charset="0"/>
            </a:endParaRPr>
          </a:p>
        </p:txBody>
      </p:sp>
      <p:pic>
        <p:nvPicPr>
          <p:cNvPr id="20486" name="Picture 6" descr="310f3b1fa1aebedda78669de"/>
          <p:cNvPicPr>
            <a:picLocks noChangeAspect="1"/>
          </p:cNvPicPr>
          <p:nvPr/>
        </p:nvPicPr>
        <p:blipFill>
          <a:blip r:embed="rId1"/>
          <a:srcRect l="9071" r="11339"/>
          <a:stretch>
            <a:fillRect/>
          </a:stretch>
        </p:blipFill>
        <p:spPr>
          <a:xfrm>
            <a:off x="1828800" y="1447800"/>
            <a:ext cx="4851400" cy="3986213"/>
          </a:xfrm>
          <a:prstGeom prst="rect">
            <a:avLst/>
          </a:prstGeom>
          <a:noFill/>
          <a:ln w="9525">
            <a:noFill/>
          </a:ln>
        </p:spPr>
      </p:pic>
      <p:sp>
        <p:nvSpPr>
          <p:cNvPr id="20487" name="Text Box 7"/>
          <p:cNvSpPr txBox="1"/>
          <p:nvPr/>
        </p:nvSpPr>
        <p:spPr>
          <a:xfrm>
            <a:off x="6883400" y="1295400"/>
            <a:ext cx="4114800" cy="645160"/>
          </a:xfrm>
          <a:prstGeom prst="rect">
            <a:avLst/>
          </a:prstGeom>
          <a:noFill/>
          <a:ln w="38100">
            <a:noFill/>
          </a:ln>
        </p:spPr>
        <p:txBody>
          <a:bodyPr anchor="t" anchorCtr="0">
            <a:spAutoFit/>
          </a:bodyPr>
          <a:lstStyle/>
          <a:p>
            <a:pPr algn="ctr">
              <a:spcBef>
                <a:spcPct val="50000"/>
              </a:spcBef>
            </a:pPr>
            <a:r>
              <a:rPr lang="en-US" altLang="zh-CN" sz="3600" dirty="0">
                <a:solidFill>
                  <a:srgbClr val="FFFF00"/>
                </a:solidFill>
                <a:latin typeface="Arial" panose="020B0604020202020204" pitchFamily="34" charset="0"/>
              </a:rPr>
              <a:t>Power of Nature</a:t>
            </a:r>
            <a:endParaRPr lang="en-US" altLang="zh-CN" sz="3200" dirty="0">
              <a:solidFill>
                <a:schemeClr val="bg1"/>
              </a:solidFill>
              <a:latin typeface="Arial" panose="020B0604020202020204" pitchFamily="34" charset="0"/>
            </a:endParaRPr>
          </a:p>
        </p:txBody>
      </p:sp>
      <p:sp>
        <p:nvSpPr>
          <p:cNvPr id="20492" name="Line 12"/>
          <p:cNvSpPr/>
          <p:nvPr/>
        </p:nvSpPr>
        <p:spPr>
          <a:xfrm flipH="1" flipV="1">
            <a:off x="2286000" y="0"/>
            <a:ext cx="76200" cy="152400"/>
          </a:xfrm>
          <a:prstGeom prst="line">
            <a:avLst/>
          </a:prstGeom>
          <a:ln w="38100" cap="flat" cmpd="sng">
            <a:solidFill>
              <a:schemeClr val="bg1"/>
            </a:solidFill>
            <a:prstDash val="solid"/>
            <a:round/>
            <a:headEnd type="oval" w="med" len="med"/>
            <a:tailEnd type="oval" w="med" len="med"/>
          </a:ln>
        </p:spPr>
      </p:sp>
      <p:sp>
        <p:nvSpPr>
          <p:cNvPr id="20495" name="Line 15"/>
          <p:cNvSpPr/>
          <p:nvPr/>
        </p:nvSpPr>
        <p:spPr>
          <a:xfrm flipH="1">
            <a:off x="6781800" y="4267200"/>
            <a:ext cx="1447800" cy="381000"/>
          </a:xfrm>
          <a:prstGeom prst="line">
            <a:avLst/>
          </a:prstGeom>
          <a:ln w="38100" cap="flat" cmpd="sng">
            <a:solidFill>
              <a:schemeClr val="bg1"/>
            </a:solidFill>
            <a:prstDash val="solid"/>
            <a:round/>
            <a:headEnd type="oval" w="med" len="med"/>
            <a:tailEnd type="oval" w="med" len="med"/>
          </a:ln>
        </p:spPr>
      </p:sp>
      <p:sp>
        <p:nvSpPr>
          <p:cNvPr id="20496" name="Line 16"/>
          <p:cNvSpPr/>
          <p:nvPr/>
        </p:nvSpPr>
        <p:spPr>
          <a:xfrm>
            <a:off x="6781800" y="4648200"/>
            <a:ext cx="838200" cy="2209800"/>
          </a:xfrm>
          <a:prstGeom prst="line">
            <a:avLst/>
          </a:prstGeom>
          <a:ln w="38100" cap="flat" cmpd="sng">
            <a:solidFill>
              <a:schemeClr val="bg1"/>
            </a:solidFill>
            <a:prstDash val="solid"/>
            <a:round/>
            <a:headEnd type="oval" w="med" len="med"/>
            <a:tailEnd type="oval" w="med" len="med"/>
          </a:ln>
        </p:spPr>
      </p:sp>
      <p:sp>
        <p:nvSpPr>
          <p:cNvPr id="351241" name="TextBox 1"/>
          <p:cNvSpPr txBox="1"/>
          <p:nvPr/>
        </p:nvSpPr>
        <p:spPr>
          <a:xfrm>
            <a:off x="6858000" y="2438400"/>
            <a:ext cx="3657600" cy="2861310"/>
          </a:xfrm>
          <a:prstGeom prst="rect">
            <a:avLst/>
          </a:prstGeom>
          <a:noFill/>
          <a:ln w="9525">
            <a:noFill/>
          </a:ln>
        </p:spPr>
        <p:txBody>
          <a:bodyPr anchor="t" anchorCtr="0">
            <a:spAutoFit/>
          </a:bodyPr>
          <a:lstStyle/>
          <a:p>
            <a:pPr algn="just"/>
            <a:r>
              <a:rPr lang="en-US" altLang="zh-CN" sz="3600" dirty="0">
                <a:solidFill>
                  <a:srgbClr val="FF0000"/>
                </a:solidFill>
                <a:latin typeface="Times New Roman" panose="02020603050405020304" pitchFamily="18" charset="0"/>
              </a:rPr>
              <a:t>If we do not protect and love our nature, maybe one day that’s our fate.</a:t>
            </a:r>
            <a:endParaRPr lang="zh-CN" altLang="en-US" sz="3600"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0492"/>
                                        </p:tgtEl>
                                        <p:attrNameLst>
                                          <p:attrName>style.visibility</p:attrName>
                                        </p:attrNameLst>
                                      </p:cBhvr>
                                      <p:to>
                                        <p:strVal val="visible"/>
                                      </p:to>
                                    </p:set>
                                    <p:animEffect transition="in" filter="wipe(up)">
                                      <p:cBhvr>
                                        <p:cTn id="7" dur="1000"/>
                                        <p:tgtEl>
                                          <p:spTgt spid="20492"/>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20488"/>
                                        </p:tgtEl>
                                        <p:attrNameLst>
                                          <p:attrName>style.visibility</p:attrName>
                                        </p:attrNameLst>
                                      </p:cBhvr>
                                      <p:to>
                                        <p:strVal val="visible"/>
                                      </p:to>
                                    </p:set>
                                    <p:animEffect transition="in" filter="fade">
                                      <p:cBhvr>
                                        <p:cTn id="11" dur="1000"/>
                                        <p:tgtEl>
                                          <p:spTgt spid="20488"/>
                                        </p:tgtEl>
                                      </p:cBhvr>
                                    </p:animEffect>
                                    <p:anim calcmode="lin" valueType="num">
                                      <p:cBhvr>
                                        <p:cTn id="12" dur="1000" fill="hold"/>
                                        <p:tgtEl>
                                          <p:spTgt spid="20488"/>
                                        </p:tgtEl>
                                        <p:attrNameLst>
                                          <p:attrName>ppt_x</p:attrName>
                                        </p:attrNameLst>
                                      </p:cBhvr>
                                      <p:tavLst>
                                        <p:tav tm="0">
                                          <p:val>
                                            <p:strVal val="#ppt_x"/>
                                          </p:val>
                                        </p:tav>
                                        <p:tav tm="100000">
                                          <p:val>
                                            <p:strVal val="#ppt_x"/>
                                          </p:val>
                                        </p:tav>
                                      </p:tavLst>
                                    </p:anim>
                                    <p:anim calcmode="lin" valueType="num">
                                      <p:cBhvr>
                                        <p:cTn id="13" dur="1000" fill="hold"/>
                                        <p:tgtEl>
                                          <p:spTgt spid="20488"/>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42" presetClass="entr" presetSubtype="0" fill="hold" nodeType="afterEffect">
                                  <p:stCondLst>
                                    <p:cond delay="0"/>
                                  </p:stCondLst>
                                  <p:childTnLst>
                                    <p:set>
                                      <p:cBhvr>
                                        <p:cTn id="16" dur="1" fill="hold">
                                          <p:stCondLst>
                                            <p:cond delay="0"/>
                                          </p:stCondLst>
                                        </p:cTn>
                                        <p:tgtEl>
                                          <p:spTgt spid="20484">
                                            <p:txEl>
                                              <p:pRg st="0" end="0"/>
                                            </p:txEl>
                                          </p:spTgt>
                                        </p:tgtEl>
                                        <p:attrNameLst>
                                          <p:attrName>style.visibility</p:attrName>
                                        </p:attrNameLst>
                                      </p:cBhvr>
                                      <p:to>
                                        <p:strVal val="visible"/>
                                      </p:to>
                                    </p:set>
                                    <p:animEffect transition="in" filter="fade">
                                      <p:cBhvr>
                                        <p:cTn id="17" dur="1000"/>
                                        <p:tgtEl>
                                          <p:spTgt spid="20484">
                                            <p:txEl>
                                              <p:pRg st="0" end="0"/>
                                            </p:txEl>
                                          </p:spTgt>
                                        </p:tgtEl>
                                      </p:cBhvr>
                                    </p:animEffect>
                                    <p:anim calcmode="lin" valueType="num">
                                      <p:cBhvr>
                                        <p:cTn id="18" dur="1000" fill="hold"/>
                                        <p:tgtEl>
                                          <p:spTgt spid="2048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20484">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1" presetClass="entr" presetSubtype="0" fill="hold" nodeType="afterEffect">
                                  <p:stCondLst>
                                    <p:cond delay="0"/>
                                  </p:stCondLst>
                                  <p:childTnLst>
                                    <p:set>
                                      <p:cBhvr>
                                        <p:cTn id="22" dur="1" fill="hold">
                                          <p:stCondLst>
                                            <p:cond delay="0"/>
                                          </p:stCondLst>
                                        </p:cTn>
                                        <p:tgtEl>
                                          <p:spTgt spid="20486"/>
                                        </p:tgtEl>
                                        <p:attrNameLst>
                                          <p:attrName>style.visibility</p:attrName>
                                        </p:attrNameLst>
                                      </p:cBhvr>
                                      <p:to>
                                        <p:strVal val="visible"/>
                                      </p:to>
                                    </p:set>
                                  </p:childTnLst>
                                </p:cTn>
                              </p:par>
                            </p:childTnLst>
                          </p:cTn>
                        </p:par>
                        <p:par>
                          <p:cTn id="23" fill="hold">
                            <p:stCondLst>
                              <p:cond delay="3000"/>
                            </p:stCondLst>
                            <p:childTnLst>
                              <p:par>
                                <p:cTn id="24" presetID="42" presetClass="entr" presetSubtype="0" fill="hold" grpId="0" nodeType="afterEffect">
                                  <p:stCondLst>
                                    <p:cond delay="0"/>
                                  </p:stCondLst>
                                  <p:childTnLst>
                                    <p:set>
                                      <p:cBhvr>
                                        <p:cTn id="25" dur="1" fill="hold">
                                          <p:stCondLst>
                                            <p:cond delay="0"/>
                                          </p:stCondLst>
                                        </p:cTn>
                                        <p:tgtEl>
                                          <p:spTgt spid="20489"/>
                                        </p:tgtEl>
                                        <p:attrNameLst>
                                          <p:attrName>style.visibility</p:attrName>
                                        </p:attrNameLst>
                                      </p:cBhvr>
                                      <p:to>
                                        <p:strVal val="visible"/>
                                      </p:to>
                                    </p:set>
                                    <p:animEffect transition="in" filter="fade">
                                      <p:cBhvr>
                                        <p:cTn id="26" dur="1000"/>
                                        <p:tgtEl>
                                          <p:spTgt spid="20489"/>
                                        </p:tgtEl>
                                      </p:cBhvr>
                                    </p:animEffect>
                                    <p:anim calcmode="lin" valueType="num">
                                      <p:cBhvr>
                                        <p:cTn id="27" dur="1000" fill="hold"/>
                                        <p:tgtEl>
                                          <p:spTgt spid="20489"/>
                                        </p:tgtEl>
                                        <p:attrNameLst>
                                          <p:attrName>ppt_x</p:attrName>
                                        </p:attrNameLst>
                                      </p:cBhvr>
                                      <p:tavLst>
                                        <p:tav tm="0">
                                          <p:val>
                                            <p:strVal val="#ppt_x"/>
                                          </p:val>
                                        </p:tav>
                                        <p:tav tm="100000">
                                          <p:val>
                                            <p:strVal val="#ppt_x"/>
                                          </p:val>
                                        </p:tav>
                                      </p:tavLst>
                                    </p:anim>
                                    <p:anim calcmode="lin" valueType="num">
                                      <p:cBhvr>
                                        <p:cTn id="28" dur="1000" fill="hold"/>
                                        <p:tgtEl>
                                          <p:spTgt spid="20489"/>
                                        </p:tgtEl>
                                        <p:attrNameLst>
                                          <p:attrName>ppt_y</p:attrName>
                                        </p:attrNameLst>
                                      </p:cBhvr>
                                      <p:tavLst>
                                        <p:tav tm="0">
                                          <p:val>
                                            <p:strVal val="#ppt_y+.1"/>
                                          </p:val>
                                        </p:tav>
                                        <p:tav tm="100000">
                                          <p:val>
                                            <p:strVal val="#ppt_y"/>
                                          </p:val>
                                        </p:tav>
                                      </p:tavLst>
                                    </p:anim>
                                  </p:childTnLst>
                                </p:cTn>
                              </p:par>
                            </p:childTnLst>
                          </p:cTn>
                        </p:par>
                        <p:par>
                          <p:cTn id="29" fill="hold">
                            <p:stCondLst>
                              <p:cond delay="4000"/>
                            </p:stCondLst>
                            <p:childTnLst>
                              <p:par>
                                <p:cTn id="30" presetID="27" presetClass="entr" presetSubtype="0" fill="hold" nodeType="afterEffect">
                                  <p:stCondLst>
                                    <p:cond delay="0"/>
                                  </p:stCondLst>
                                  <p:iterate type="lt">
                                    <p:tmPct val="50000"/>
                                  </p:iterate>
                                  <p:childTnLst>
                                    <p:set>
                                      <p:cBhvr>
                                        <p:cTn id="31" dur="1" fill="hold">
                                          <p:stCondLst>
                                            <p:cond delay="0"/>
                                          </p:stCondLst>
                                        </p:cTn>
                                        <p:tgtEl>
                                          <p:spTgt spid="20487">
                                            <p:txEl>
                                              <p:pRg st="0" end="0"/>
                                            </p:txEl>
                                          </p:spTgt>
                                        </p:tgtEl>
                                        <p:attrNameLst>
                                          <p:attrName>style.visibility</p:attrName>
                                        </p:attrNameLst>
                                      </p:cBhvr>
                                      <p:to>
                                        <p:strVal val="visible"/>
                                      </p:to>
                                    </p:set>
                                    <p:anim calcmode="discrete" valueType="clr">
                                      <p:cBhvr override="childStyle">
                                        <p:cTn id="32" dur="500"/>
                                        <p:tgtEl>
                                          <p:spTgt spid="2048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3" dur="500"/>
                                        <p:tgtEl>
                                          <p:spTgt spid="20487">
                                            <p:txEl>
                                              <p:pRg st="0" end="0"/>
                                            </p:txEl>
                                          </p:spTgt>
                                        </p:tgtEl>
                                        <p:attrNameLst>
                                          <p:attrName>fillcolor</p:attrName>
                                        </p:attrNameLst>
                                      </p:cBhvr>
                                      <p:tavLst>
                                        <p:tav tm="0">
                                          <p:val>
                                            <p:clrVal>
                                              <a:schemeClr val="accent2"/>
                                            </p:clrVal>
                                          </p:val>
                                        </p:tav>
                                        <p:tav tm="50000">
                                          <p:val>
                                            <p:clrVal>
                                              <a:schemeClr val="hlink"/>
                                            </p:clrVal>
                                          </p:val>
                                        </p:tav>
                                      </p:tavLst>
                                    </p:anim>
                                    <p:set>
                                      <p:cBhvr>
                                        <p:cTn id="34" dur="500"/>
                                        <p:tgtEl>
                                          <p:spTgt spid="20487">
                                            <p:txEl>
                                              <p:pRg st="0" end="0"/>
                                            </p:txEl>
                                          </p:spTgt>
                                        </p:tgtEl>
                                        <p:attrNameLst>
                                          <p:attrName>fill.type</p:attrName>
                                        </p:attrNameLst>
                                      </p:cBhvr>
                                      <p:to>
                                        <p:strVal val="solid"/>
                                      </p:to>
                                    </p:set>
                                  </p:childTnLst>
                                </p:cTn>
                              </p:par>
                            </p:childTnLst>
                          </p:cTn>
                        </p:par>
                        <p:par>
                          <p:cTn id="35" fill="hold">
                            <p:stCondLst>
                              <p:cond delay="8000"/>
                            </p:stCondLst>
                            <p:childTnLst>
                              <p:par>
                                <p:cTn id="36" presetID="22" presetClass="entr" presetSubtype="2" fill="hold" nodeType="afterEffect">
                                  <p:stCondLst>
                                    <p:cond delay="0"/>
                                  </p:stCondLst>
                                  <p:childTnLst>
                                    <p:set>
                                      <p:cBhvr>
                                        <p:cTn id="37" dur="1" fill="hold">
                                          <p:stCondLst>
                                            <p:cond delay="0"/>
                                          </p:stCondLst>
                                        </p:cTn>
                                        <p:tgtEl>
                                          <p:spTgt spid="20495"/>
                                        </p:tgtEl>
                                        <p:attrNameLst>
                                          <p:attrName>style.visibility</p:attrName>
                                        </p:attrNameLst>
                                      </p:cBhvr>
                                      <p:to>
                                        <p:strVal val="visible"/>
                                      </p:to>
                                    </p:set>
                                    <p:animEffect transition="in" filter="wipe(right)">
                                      <p:cBhvr>
                                        <p:cTn id="38" dur="500"/>
                                        <p:tgtEl>
                                          <p:spTgt spid="20495"/>
                                        </p:tgtEl>
                                      </p:cBhvr>
                                    </p:animEffect>
                                  </p:childTnLst>
                                </p:cTn>
                              </p:par>
                            </p:childTnLst>
                          </p:cTn>
                        </p:par>
                        <p:par>
                          <p:cTn id="39" fill="hold">
                            <p:stCondLst>
                              <p:cond delay="8500"/>
                            </p:stCondLst>
                            <p:childTnLst>
                              <p:par>
                                <p:cTn id="40" presetID="22" presetClass="entr" presetSubtype="1" fill="hold" nodeType="afterEffect">
                                  <p:stCondLst>
                                    <p:cond delay="0"/>
                                  </p:stCondLst>
                                  <p:childTnLst>
                                    <p:set>
                                      <p:cBhvr>
                                        <p:cTn id="41" dur="1" fill="hold">
                                          <p:stCondLst>
                                            <p:cond delay="0"/>
                                          </p:stCondLst>
                                        </p:cTn>
                                        <p:tgtEl>
                                          <p:spTgt spid="20496"/>
                                        </p:tgtEl>
                                        <p:attrNameLst>
                                          <p:attrName>style.visibility</p:attrName>
                                        </p:attrNameLst>
                                      </p:cBhvr>
                                      <p:to>
                                        <p:strVal val="visible"/>
                                      </p:to>
                                    </p:set>
                                    <p:animEffect transition="in" filter="wipe(up)">
                                      <p:cBhvr>
                                        <p:cTn id="42" dur="500"/>
                                        <p:tgtEl>
                                          <p:spTgt spid="20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9" grpId="0" bldLvl="0" animBg="1"/>
      <p:bldP spid="20488" grpId="0" bldLvl="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2257" name="Picture 2" descr="mastery over nature-愚公移山"/>
          <p:cNvPicPr>
            <a:picLocks noChangeAspect="1"/>
          </p:cNvPicPr>
          <p:nvPr/>
        </p:nvPicPr>
        <p:blipFill>
          <a:blip r:embed="rId1"/>
          <a:stretch>
            <a:fillRect/>
          </a:stretch>
        </p:blipFill>
        <p:spPr>
          <a:xfrm>
            <a:off x="1720850" y="2636838"/>
            <a:ext cx="4103688" cy="4103687"/>
          </a:xfrm>
          <a:prstGeom prst="rect">
            <a:avLst/>
          </a:prstGeom>
          <a:noFill/>
          <a:ln w="9525">
            <a:noFill/>
          </a:ln>
        </p:spPr>
      </p:pic>
      <p:sp>
        <p:nvSpPr>
          <p:cNvPr id="352258" name="Text Box 3"/>
          <p:cNvSpPr txBox="1"/>
          <p:nvPr/>
        </p:nvSpPr>
        <p:spPr>
          <a:xfrm>
            <a:off x="2351088" y="1008063"/>
            <a:ext cx="3581400" cy="521970"/>
          </a:xfrm>
          <a:prstGeom prst="rect">
            <a:avLst/>
          </a:prstGeom>
          <a:noFill/>
          <a:ln w="9525">
            <a:noFill/>
          </a:ln>
        </p:spPr>
        <p:txBody>
          <a:bodyPr wrap="none" anchor="t" anchorCtr="0">
            <a:spAutoFit/>
          </a:bodyPr>
          <a:lstStyle/>
          <a:p>
            <a:r>
              <a:rPr lang="en-US" altLang="zh-CN" sz="2800" dirty="0">
                <a:latin typeface="Times New Roman" panose="02020603050405020304" pitchFamily="18" charset="0"/>
              </a:rPr>
              <a:t>Humans controls nature</a:t>
            </a:r>
            <a:endParaRPr lang="en-US" altLang="zh-CN" sz="2800" dirty="0">
              <a:latin typeface="Times New Roman" panose="02020603050405020304" pitchFamily="18" charset="0"/>
            </a:endParaRPr>
          </a:p>
        </p:txBody>
      </p:sp>
      <p:pic>
        <p:nvPicPr>
          <p:cNvPr id="352259" name="Picture 2" descr="C:\Users\dutingting\Desktop\86d6277f9e2f070842a8b908e124b899a901f20d.jpg"/>
          <p:cNvPicPr>
            <a:picLocks noChangeAspect="1"/>
          </p:cNvPicPr>
          <p:nvPr/>
        </p:nvPicPr>
        <p:blipFill>
          <a:blip r:embed="rId2"/>
          <a:stretch>
            <a:fillRect/>
          </a:stretch>
        </p:blipFill>
        <p:spPr>
          <a:xfrm>
            <a:off x="6667500" y="3475038"/>
            <a:ext cx="3862388" cy="3082925"/>
          </a:xfrm>
          <a:prstGeom prst="rect">
            <a:avLst/>
          </a:prstGeom>
          <a:noFill/>
          <a:ln w="9525">
            <a:noFill/>
          </a:ln>
        </p:spPr>
      </p:pic>
      <p:pic>
        <p:nvPicPr>
          <p:cNvPr id="352260" name="Picture 3" descr="C:\Users\dutingting\Desktop\08f790529822720ebf2c5bf67bcb0a46f31fabd8.jpg"/>
          <p:cNvPicPr>
            <a:picLocks noChangeAspect="1"/>
          </p:cNvPicPr>
          <p:nvPr/>
        </p:nvPicPr>
        <p:blipFill>
          <a:blip r:embed="rId3"/>
          <a:stretch>
            <a:fillRect/>
          </a:stretch>
        </p:blipFill>
        <p:spPr>
          <a:xfrm>
            <a:off x="6816725" y="85725"/>
            <a:ext cx="3563938" cy="3389313"/>
          </a:xfrm>
          <a:prstGeom prst="rect">
            <a:avLst/>
          </a:prstGeom>
          <a:noFill/>
          <a:ln w="9525">
            <a:noFill/>
          </a:ln>
        </p:spPr>
      </p:pic>
    </p:spTree>
  </p:cSld>
  <p:clrMapOvr>
    <a:masterClrMapping/>
  </p:clrMapOvr>
  <p:transition spd="med">
    <p:wheel spokes="4"/>
  </p:transition>
</p:sld>
</file>

<file path=ppt/tags/tag1.xml><?xml version="1.0" encoding="utf-8"?>
<p:tagLst xmlns:p="http://schemas.openxmlformats.org/presentationml/2006/main">
  <p:tag name="KSO_WM_UNIT_PLACING_PICTURE_USER_VIEWPORT" val="{&quot;height&quot;:4935,&quot;width&quot;:9600}"/>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TABLE_ENDDRAG_ORIGIN_RECT" val="808*512"/>
  <p:tag name="TABLE_ENDDRAG_RECT" val="66*15*808*512"/>
</p:tagLst>
</file>

<file path=ppt/tags/tag5.xml><?xml version="1.0" encoding="utf-8"?>
<p:tagLst xmlns:p="http://schemas.openxmlformats.org/presentationml/2006/main">
  <p:tag name="TABLE_ENDDRAG_ORIGIN_RECT" val="705*359"/>
  <p:tag name="TABLE_ENDDRAG_RECT" val="116*20*705*359"/>
</p:tagLst>
</file>

<file path=ppt/tags/tag6.xml><?xml version="1.0" encoding="utf-8"?>
<p:tagLst xmlns:p="http://schemas.openxmlformats.org/presentationml/2006/main">
  <p:tag name="COMMONDATA" val="eyJoZGlkIjoiMTdhNzM0YzZhNTI1OGI1MjUwYTQwYzQ5Nzk4ZjM2MjEifQ=="/>
  <p:tag name="commondata" val="eyJoZGlkIjoiN2YzNjBkOTgyNWQ1YTMxYzM3MzMwNWFiODNmOWIzYWMifQ=="/>
</p:tagLst>
</file>

<file path=ppt/theme/theme1.xml><?xml version="1.0" encoding="utf-8"?>
<a:theme xmlns:a="http://schemas.openxmlformats.org/drawingml/2006/main" name="2_自定义设计方案">
  <a:themeElements>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1_自定义设计方案">
  <a:themeElements>
    <a:clrScheme name="1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2_自定义设计方案">
  <a:themeElements>
    <a:clrScheme name="1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2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3_自定义设计方案">
  <a:themeElements>
    <a:clrScheme name="13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3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3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3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3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3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3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3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3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3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3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3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3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3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2_596TGp_Wine_light">
  <a:themeElements>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fontScheme name="2_596TGp_Wine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596TGp_Wine_light 1">
        <a:dk1>
          <a:srgbClr val="000000"/>
        </a:dk1>
        <a:lt1>
          <a:srgbClr val="FFFFFF"/>
        </a:lt1>
        <a:dk2>
          <a:srgbClr val="0F5B65"/>
        </a:dk2>
        <a:lt2>
          <a:srgbClr val="DDDDDD"/>
        </a:lt2>
        <a:accent1>
          <a:srgbClr val="E1B037"/>
        </a:accent1>
        <a:accent2>
          <a:srgbClr val="53B586"/>
        </a:accent2>
        <a:accent3>
          <a:srgbClr val="FFFFFF"/>
        </a:accent3>
        <a:accent4>
          <a:srgbClr val="000000"/>
        </a:accent4>
        <a:accent5>
          <a:srgbClr val="EED4AE"/>
        </a:accent5>
        <a:accent6>
          <a:srgbClr val="4AA479"/>
        </a:accent6>
        <a:hlink>
          <a:srgbClr val="C7D476"/>
        </a:hlink>
        <a:folHlink>
          <a:srgbClr val="5CA2EE"/>
        </a:folHlink>
      </a:clrScheme>
      <a:clrMap bg1="lt1" tx1="dk1" bg2="lt2" tx2="dk2" accent1="accent1" accent2="accent2" accent3="accent3" accent4="accent4" accent5="accent5" accent6="accent6" hlink="hlink" folHlink="folHlink"/>
    </a:extraClrScheme>
    <a:extraClrScheme>
      <a:clrScheme name="2_596TGp_Wine_light 2">
        <a:dk1>
          <a:srgbClr val="000000"/>
        </a:dk1>
        <a:lt1>
          <a:srgbClr val="FFFFFF"/>
        </a:lt1>
        <a:dk2>
          <a:srgbClr val="571D57"/>
        </a:dk2>
        <a:lt2>
          <a:srgbClr val="DDDDDD"/>
        </a:lt2>
        <a:accent1>
          <a:srgbClr val="D26464"/>
        </a:accent1>
        <a:accent2>
          <a:srgbClr val="FBA993"/>
        </a:accent2>
        <a:accent3>
          <a:srgbClr val="FFFFFF"/>
        </a:accent3>
        <a:accent4>
          <a:srgbClr val="000000"/>
        </a:accent4>
        <a:accent5>
          <a:srgbClr val="E5B8B8"/>
        </a:accent5>
        <a:accent6>
          <a:srgbClr val="E39985"/>
        </a:accent6>
        <a:hlink>
          <a:srgbClr val="FEA94C"/>
        </a:hlink>
        <a:folHlink>
          <a:srgbClr val="89C3BD"/>
        </a:folHlink>
      </a:clrScheme>
      <a:clrMap bg1="lt1" tx1="dk1" bg2="lt2" tx2="dk2" accent1="accent1" accent2="accent2" accent3="accent3" accent4="accent4" accent5="accent5" accent6="accent6" hlink="hlink" folHlink="folHlink"/>
    </a:extraClrScheme>
    <a:extraClrScheme>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_596TGp_Wine_light">
  <a:themeElements>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fontScheme name="2_596TGp_Wine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596TGp_Wine_light 1">
        <a:dk1>
          <a:srgbClr val="000000"/>
        </a:dk1>
        <a:lt1>
          <a:srgbClr val="FFFFFF"/>
        </a:lt1>
        <a:dk2>
          <a:srgbClr val="0F5B65"/>
        </a:dk2>
        <a:lt2>
          <a:srgbClr val="DDDDDD"/>
        </a:lt2>
        <a:accent1>
          <a:srgbClr val="E1B037"/>
        </a:accent1>
        <a:accent2>
          <a:srgbClr val="53B586"/>
        </a:accent2>
        <a:accent3>
          <a:srgbClr val="FFFFFF"/>
        </a:accent3>
        <a:accent4>
          <a:srgbClr val="000000"/>
        </a:accent4>
        <a:accent5>
          <a:srgbClr val="EED4AE"/>
        </a:accent5>
        <a:accent6>
          <a:srgbClr val="4AA479"/>
        </a:accent6>
        <a:hlink>
          <a:srgbClr val="C7D476"/>
        </a:hlink>
        <a:folHlink>
          <a:srgbClr val="5CA2EE"/>
        </a:folHlink>
      </a:clrScheme>
      <a:clrMap bg1="lt1" tx1="dk1" bg2="lt2" tx2="dk2" accent1="accent1" accent2="accent2" accent3="accent3" accent4="accent4" accent5="accent5" accent6="accent6" hlink="hlink" folHlink="folHlink"/>
    </a:extraClrScheme>
    <a:extraClrScheme>
      <a:clrScheme name="2_596TGp_Wine_light 2">
        <a:dk1>
          <a:srgbClr val="000000"/>
        </a:dk1>
        <a:lt1>
          <a:srgbClr val="FFFFFF"/>
        </a:lt1>
        <a:dk2>
          <a:srgbClr val="571D57"/>
        </a:dk2>
        <a:lt2>
          <a:srgbClr val="DDDDDD"/>
        </a:lt2>
        <a:accent1>
          <a:srgbClr val="D26464"/>
        </a:accent1>
        <a:accent2>
          <a:srgbClr val="FBA993"/>
        </a:accent2>
        <a:accent3>
          <a:srgbClr val="FFFFFF"/>
        </a:accent3>
        <a:accent4>
          <a:srgbClr val="000000"/>
        </a:accent4>
        <a:accent5>
          <a:srgbClr val="E5B8B8"/>
        </a:accent5>
        <a:accent6>
          <a:srgbClr val="E39985"/>
        </a:accent6>
        <a:hlink>
          <a:srgbClr val="FEA94C"/>
        </a:hlink>
        <a:folHlink>
          <a:srgbClr val="89C3BD"/>
        </a:folHlink>
      </a:clrScheme>
      <a:clrMap bg1="lt1" tx1="dk1" bg2="lt2" tx2="dk2" accent1="accent1" accent2="accent2" accent3="accent3" accent4="accent4" accent5="accent5" accent6="accent6" hlink="hlink" folHlink="folHlink"/>
    </a:extraClrScheme>
    <a:extraClrScheme>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3_596TGp_Wine_light">
  <a:themeElements>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fontScheme name="2_596TGp_Wine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596TGp_Wine_light 1">
        <a:dk1>
          <a:srgbClr val="000000"/>
        </a:dk1>
        <a:lt1>
          <a:srgbClr val="FFFFFF"/>
        </a:lt1>
        <a:dk2>
          <a:srgbClr val="0F5B65"/>
        </a:dk2>
        <a:lt2>
          <a:srgbClr val="DDDDDD"/>
        </a:lt2>
        <a:accent1>
          <a:srgbClr val="E1B037"/>
        </a:accent1>
        <a:accent2>
          <a:srgbClr val="53B586"/>
        </a:accent2>
        <a:accent3>
          <a:srgbClr val="FFFFFF"/>
        </a:accent3>
        <a:accent4>
          <a:srgbClr val="000000"/>
        </a:accent4>
        <a:accent5>
          <a:srgbClr val="EED4AE"/>
        </a:accent5>
        <a:accent6>
          <a:srgbClr val="4AA479"/>
        </a:accent6>
        <a:hlink>
          <a:srgbClr val="C7D476"/>
        </a:hlink>
        <a:folHlink>
          <a:srgbClr val="5CA2EE"/>
        </a:folHlink>
      </a:clrScheme>
      <a:clrMap bg1="lt1" tx1="dk1" bg2="lt2" tx2="dk2" accent1="accent1" accent2="accent2" accent3="accent3" accent4="accent4" accent5="accent5" accent6="accent6" hlink="hlink" folHlink="folHlink"/>
    </a:extraClrScheme>
    <a:extraClrScheme>
      <a:clrScheme name="2_596TGp_Wine_light 2">
        <a:dk1>
          <a:srgbClr val="000000"/>
        </a:dk1>
        <a:lt1>
          <a:srgbClr val="FFFFFF"/>
        </a:lt1>
        <a:dk2>
          <a:srgbClr val="571D57"/>
        </a:dk2>
        <a:lt2>
          <a:srgbClr val="DDDDDD"/>
        </a:lt2>
        <a:accent1>
          <a:srgbClr val="D26464"/>
        </a:accent1>
        <a:accent2>
          <a:srgbClr val="FBA993"/>
        </a:accent2>
        <a:accent3>
          <a:srgbClr val="FFFFFF"/>
        </a:accent3>
        <a:accent4>
          <a:srgbClr val="000000"/>
        </a:accent4>
        <a:accent5>
          <a:srgbClr val="E5B8B8"/>
        </a:accent5>
        <a:accent6>
          <a:srgbClr val="E39985"/>
        </a:accent6>
        <a:hlink>
          <a:srgbClr val="FEA94C"/>
        </a:hlink>
        <a:folHlink>
          <a:srgbClr val="89C3BD"/>
        </a:folHlink>
      </a:clrScheme>
      <a:clrMap bg1="lt1" tx1="dk1" bg2="lt2" tx2="dk2" accent1="accent1" accent2="accent2" accent3="accent3" accent4="accent4" accent5="accent5" accent6="accent6" hlink="hlink" folHlink="folHlink"/>
    </a:extraClrScheme>
    <a:extraClrScheme>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5_596TGp_Wine_light">
  <a:themeElements>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fontScheme name="2_596TGp_Wine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596TGp_Wine_light 1">
        <a:dk1>
          <a:srgbClr val="000000"/>
        </a:dk1>
        <a:lt1>
          <a:srgbClr val="FFFFFF"/>
        </a:lt1>
        <a:dk2>
          <a:srgbClr val="0F5B65"/>
        </a:dk2>
        <a:lt2>
          <a:srgbClr val="DDDDDD"/>
        </a:lt2>
        <a:accent1>
          <a:srgbClr val="E1B037"/>
        </a:accent1>
        <a:accent2>
          <a:srgbClr val="53B586"/>
        </a:accent2>
        <a:accent3>
          <a:srgbClr val="FFFFFF"/>
        </a:accent3>
        <a:accent4>
          <a:srgbClr val="000000"/>
        </a:accent4>
        <a:accent5>
          <a:srgbClr val="EED4AE"/>
        </a:accent5>
        <a:accent6>
          <a:srgbClr val="4AA479"/>
        </a:accent6>
        <a:hlink>
          <a:srgbClr val="C7D476"/>
        </a:hlink>
        <a:folHlink>
          <a:srgbClr val="5CA2EE"/>
        </a:folHlink>
      </a:clrScheme>
      <a:clrMap bg1="lt1" tx1="dk1" bg2="lt2" tx2="dk2" accent1="accent1" accent2="accent2" accent3="accent3" accent4="accent4" accent5="accent5" accent6="accent6" hlink="hlink" folHlink="folHlink"/>
    </a:extraClrScheme>
    <a:extraClrScheme>
      <a:clrScheme name="2_596TGp_Wine_light 2">
        <a:dk1>
          <a:srgbClr val="000000"/>
        </a:dk1>
        <a:lt1>
          <a:srgbClr val="FFFFFF"/>
        </a:lt1>
        <a:dk2>
          <a:srgbClr val="571D57"/>
        </a:dk2>
        <a:lt2>
          <a:srgbClr val="DDDDDD"/>
        </a:lt2>
        <a:accent1>
          <a:srgbClr val="D26464"/>
        </a:accent1>
        <a:accent2>
          <a:srgbClr val="FBA993"/>
        </a:accent2>
        <a:accent3>
          <a:srgbClr val="FFFFFF"/>
        </a:accent3>
        <a:accent4>
          <a:srgbClr val="000000"/>
        </a:accent4>
        <a:accent5>
          <a:srgbClr val="E5B8B8"/>
        </a:accent5>
        <a:accent6>
          <a:srgbClr val="E39985"/>
        </a:accent6>
        <a:hlink>
          <a:srgbClr val="FEA94C"/>
        </a:hlink>
        <a:folHlink>
          <a:srgbClr val="89C3BD"/>
        </a:folHlink>
      </a:clrScheme>
      <a:clrMap bg1="lt1" tx1="dk1" bg2="lt2" tx2="dk2" accent1="accent1" accent2="accent2" accent3="accent3" accent4="accent4" accent5="accent5" accent6="accent6" hlink="hlink" folHlink="folHlink"/>
    </a:extraClrScheme>
    <a:extraClrScheme>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6_596TGp_Wine_light">
  <a:themeElements>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fontScheme name="2_596TGp_Wine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596TGp_Wine_light 1">
        <a:dk1>
          <a:srgbClr val="000000"/>
        </a:dk1>
        <a:lt1>
          <a:srgbClr val="FFFFFF"/>
        </a:lt1>
        <a:dk2>
          <a:srgbClr val="0F5B65"/>
        </a:dk2>
        <a:lt2>
          <a:srgbClr val="DDDDDD"/>
        </a:lt2>
        <a:accent1>
          <a:srgbClr val="E1B037"/>
        </a:accent1>
        <a:accent2>
          <a:srgbClr val="53B586"/>
        </a:accent2>
        <a:accent3>
          <a:srgbClr val="FFFFFF"/>
        </a:accent3>
        <a:accent4>
          <a:srgbClr val="000000"/>
        </a:accent4>
        <a:accent5>
          <a:srgbClr val="EED4AE"/>
        </a:accent5>
        <a:accent6>
          <a:srgbClr val="4AA479"/>
        </a:accent6>
        <a:hlink>
          <a:srgbClr val="C7D476"/>
        </a:hlink>
        <a:folHlink>
          <a:srgbClr val="5CA2EE"/>
        </a:folHlink>
      </a:clrScheme>
      <a:clrMap bg1="lt1" tx1="dk1" bg2="lt2" tx2="dk2" accent1="accent1" accent2="accent2" accent3="accent3" accent4="accent4" accent5="accent5" accent6="accent6" hlink="hlink" folHlink="folHlink"/>
    </a:extraClrScheme>
    <a:extraClrScheme>
      <a:clrScheme name="2_596TGp_Wine_light 2">
        <a:dk1>
          <a:srgbClr val="000000"/>
        </a:dk1>
        <a:lt1>
          <a:srgbClr val="FFFFFF"/>
        </a:lt1>
        <a:dk2>
          <a:srgbClr val="571D57"/>
        </a:dk2>
        <a:lt2>
          <a:srgbClr val="DDDDDD"/>
        </a:lt2>
        <a:accent1>
          <a:srgbClr val="D26464"/>
        </a:accent1>
        <a:accent2>
          <a:srgbClr val="FBA993"/>
        </a:accent2>
        <a:accent3>
          <a:srgbClr val="FFFFFF"/>
        </a:accent3>
        <a:accent4>
          <a:srgbClr val="000000"/>
        </a:accent4>
        <a:accent5>
          <a:srgbClr val="E5B8B8"/>
        </a:accent5>
        <a:accent6>
          <a:srgbClr val="E39985"/>
        </a:accent6>
        <a:hlink>
          <a:srgbClr val="FEA94C"/>
        </a:hlink>
        <a:folHlink>
          <a:srgbClr val="89C3BD"/>
        </a:folHlink>
      </a:clrScheme>
      <a:clrMap bg1="lt1" tx1="dk1" bg2="lt2" tx2="dk2" accent1="accent1" accent2="accent2" accent3="accent3" accent4="accent4" accent5="accent5" accent6="accent6" hlink="hlink" folHlink="folHlink"/>
    </a:extraClrScheme>
    <a:extraClrScheme>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4_596TGp_Wine_light">
  <a:themeElements>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fontScheme name="2_596TGp_Wine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596TGp_Wine_light 1">
        <a:dk1>
          <a:srgbClr val="000000"/>
        </a:dk1>
        <a:lt1>
          <a:srgbClr val="FFFFFF"/>
        </a:lt1>
        <a:dk2>
          <a:srgbClr val="0F5B65"/>
        </a:dk2>
        <a:lt2>
          <a:srgbClr val="DDDDDD"/>
        </a:lt2>
        <a:accent1>
          <a:srgbClr val="E1B037"/>
        </a:accent1>
        <a:accent2>
          <a:srgbClr val="53B586"/>
        </a:accent2>
        <a:accent3>
          <a:srgbClr val="FFFFFF"/>
        </a:accent3>
        <a:accent4>
          <a:srgbClr val="000000"/>
        </a:accent4>
        <a:accent5>
          <a:srgbClr val="EED4AE"/>
        </a:accent5>
        <a:accent6>
          <a:srgbClr val="4AA479"/>
        </a:accent6>
        <a:hlink>
          <a:srgbClr val="C7D476"/>
        </a:hlink>
        <a:folHlink>
          <a:srgbClr val="5CA2EE"/>
        </a:folHlink>
      </a:clrScheme>
      <a:clrMap bg1="lt1" tx1="dk1" bg2="lt2" tx2="dk2" accent1="accent1" accent2="accent2" accent3="accent3" accent4="accent4" accent5="accent5" accent6="accent6" hlink="hlink" folHlink="folHlink"/>
    </a:extraClrScheme>
    <a:extraClrScheme>
      <a:clrScheme name="2_596TGp_Wine_light 2">
        <a:dk1>
          <a:srgbClr val="000000"/>
        </a:dk1>
        <a:lt1>
          <a:srgbClr val="FFFFFF"/>
        </a:lt1>
        <a:dk2>
          <a:srgbClr val="571D57"/>
        </a:dk2>
        <a:lt2>
          <a:srgbClr val="DDDDDD"/>
        </a:lt2>
        <a:accent1>
          <a:srgbClr val="D26464"/>
        </a:accent1>
        <a:accent2>
          <a:srgbClr val="FBA993"/>
        </a:accent2>
        <a:accent3>
          <a:srgbClr val="FFFFFF"/>
        </a:accent3>
        <a:accent4>
          <a:srgbClr val="000000"/>
        </a:accent4>
        <a:accent5>
          <a:srgbClr val="E5B8B8"/>
        </a:accent5>
        <a:accent6>
          <a:srgbClr val="E39985"/>
        </a:accent6>
        <a:hlink>
          <a:srgbClr val="FEA94C"/>
        </a:hlink>
        <a:folHlink>
          <a:srgbClr val="89C3BD"/>
        </a:folHlink>
      </a:clrScheme>
      <a:clrMap bg1="lt1" tx1="dk1" bg2="lt2" tx2="dk2" accent1="accent1" accent2="accent2" accent3="accent3" accent4="accent4" accent5="accent5" accent6="accent6" hlink="hlink" folHlink="folHlink"/>
    </a:extraClrScheme>
    <a:extraClrScheme>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7_596TGp_Wine_light">
  <a:themeElements>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fontScheme name="2_596TGp_Wine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596TGp_Wine_light 1">
        <a:dk1>
          <a:srgbClr val="000000"/>
        </a:dk1>
        <a:lt1>
          <a:srgbClr val="FFFFFF"/>
        </a:lt1>
        <a:dk2>
          <a:srgbClr val="0F5B65"/>
        </a:dk2>
        <a:lt2>
          <a:srgbClr val="DDDDDD"/>
        </a:lt2>
        <a:accent1>
          <a:srgbClr val="E1B037"/>
        </a:accent1>
        <a:accent2>
          <a:srgbClr val="53B586"/>
        </a:accent2>
        <a:accent3>
          <a:srgbClr val="FFFFFF"/>
        </a:accent3>
        <a:accent4>
          <a:srgbClr val="000000"/>
        </a:accent4>
        <a:accent5>
          <a:srgbClr val="EED4AE"/>
        </a:accent5>
        <a:accent6>
          <a:srgbClr val="4AA479"/>
        </a:accent6>
        <a:hlink>
          <a:srgbClr val="C7D476"/>
        </a:hlink>
        <a:folHlink>
          <a:srgbClr val="5CA2EE"/>
        </a:folHlink>
      </a:clrScheme>
      <a:clrMap bg1="lt1" tx1="dk1" bg2="lt2" tx2="dk2" accent1="accent1" accent2="accent2" accent3="accent3" accent4="accent4" accent5="accent5" accent6="accent6" hlink="hlink" folHlink="folHlink"/>
    </a:extraClrScheme>
    <a:extraClrScheme>
      <a:clrScheme name="2_596TGp_Wine_light 2">
        <a:dk1>
          <a:srgbClr val="000000"/>
        </a:dk1>
        <a:lt1>
          <a:srgbClr val="FFFFFF"/>
        </a:lt1>
        <a:dk2>
          <a:srgbClr val="571D57"/>
        </a:dk2>
        <a:lt2>
          <a:srgbClr val="DDDDDD"/>
        </a:lt2>
        <a:accent1>
          <a:srgbClr val="D26464"/>
        </a:accent1>
        <a:accent2>
          <a:srgbClr val="FBA993"/>
        </a:accent2>
        <a:accent3>
          <a:srgbClr val="FFFFFF"/>
        </a:accent3>
        <a:accent4>
          <a:srgbClr val="000000"/>
        </a:accent4>
        <a:accent5>
          <a:srgbClr val="E5B8B8"/>
        </a:accent5>
        <a:accent6>
          <a:srgbClr val="E39985"/>
        </a:accent6>
        <a:hlink>
          <a:srgbClr val="FEA94C"/>
        </a:hlink>
        <a:folHlink>
          <a:srgbClr val="89C3BD"/>
        </a:folHlink>
      </a:clrScheme>
      <a:clrMap bg1="lt1" tx1="dk1" bg2="lt2" tx2="dk2" accent1="accent1" accent2="accent2" accent3="accent3" accent4="accent4" accent5="accent5" accent6="accent6" hlink="hlink" folHlink="folHlink"/>
    </a:extraClrScheme>
    <a:extraClrScheme>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自定义设计方案">
  <a:themeElements>
    <a:clrScheme name="3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3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8_596TGp_Wine_light">
  <a:themeElements>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fontScheme name="2_596TGp_Wine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596TGp_Wine_light 1">
        <a:dk1>
          <a:srgbClr val="000000"/>
        </a:dk1>
        <a:lt1>
          <a:srgbClr val="FFFFFF"/>
        </a:lt1>
        <a:dk2>
          <a:srgbClr val="0F5B65"/>
        </a:dk2>
        <a:lt2>
          <a:srgbClr val="DDDDDD"/>
        </a:lt2>
        <a:accent1>
          <a:srgbClr val="E1B037"/>
        </a:accent1>
        <a:accent2>
          <a:srgbClr val="53B586"/>
        </a:accent2>
        <a:accent3>
          <a:srgbClr val="FFFFFF"/>
        </a:accent3>
        <a:accent4>
          <a:srgbClr val="000000"/>
        </a:accent4>
        <a:accent5>
          <a:srgbClr val="EED4AE"/>
        </a:accent5>
        <a:accent6>
          <a:srgbClr val="4AA479"/>
        </a:accent6>
        <a:hlink>
          <a:srgbClr val="C7D476"/>
        </a:hlink>
        <a:folHlink>
          <a:srgbClr val="5CA2EE"/>
        </a:folHlink>
      </a:clrScheme>
      <a:clrMap bg1="lt1" tx1="dk1" bg2="lt2" tx2="dk2" accent1="accent1" accent2="accent2" accent3="accent3" accent4="accent4" accent5="accent5" accent6="accent6" hlink="hlink" folHlink="folHlink"/>
    </a:extraClrScheme>
    <a:extraClrScheme>
      <a:clrScheme name="2_596TGp_Wine_light 2">
        <a:dk1>
          <a:srgbClr val="000000"/>
        </a:dk1>
        <a:lt1>
          <a:srgbClr val="FFFFFF"/>
        </a:lt1>
        <a:dk2>
          <a:srgbClr val="571D57"/>
        </a:dk2>
        <a:lt2>
          <a:srgbClr val="DDDDDD"/>
        </a:lt2>
        <a:accent1>
          <a:srgbClr val="D26464"/>
        </a:accent1>
        <a:accent2>
          <a:srgbClr val="FBA993"/>
        </a:accent2>
        <a:accent3>
          <a:srgbClr val="FFFFFF"/>
        </a:accent3>
        <a:accent4>
          <a:srgbClr val="000000"/>
        </a:accent4>
        <a:accent5>
          <a:srgbClr val="E5B8B8"/>
        </a:accent5>
        <a:accent6>
          <a:srgbClr val="E39985"/>
        </a:accent6>
        <a:hlink>
          <a:srgbClr val="FEA94C"/>
        </a:hlink>
        <a:folHlink>
          <a:srgbClr val="89C3BD"/>
        </a:folHlink>
      </a:clrScheme>
      <a:clrMap bg1="lt1" tx1="dk1" bg2="lt2" tx2="dk2" accent1="accent1" accent2="accent2" accent3="accent3" accent4="accent4" accent5="accent5" accent6="accent6" hlink="hlink" folHlink="folHlink"/>
    </a:extraClrScheme>
    <a:extraClrScheme>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9_596TGp_Wine_light">
  <a:themeElements>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fontScheme name="2_596TGp_Wine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596TGp_Wine_light 1">
        <a:dk1>
          <a:srgbClr val="000000"/>
        </a:dk1>
        <a:lt1>
          <a:srgbClr val="FFFFFF"/>
        </a:lt1>
        <a:dk2>
          <a:srgbClr val="0F5B65"/>
        </a:dk2>
        <a:lt2>
          <a:srgbClr val="DDDDDD"/>
        </a:lt2>
        <a:accent1>
          <a:srgbClr val="E1B037"/>
        </a:accent1>
        <a:accent2>
          <a:srgbClr val="53B586"/>
        </a:accent2>
        <a:accent3>
          <a:srgbClr val="FFFFFF"/>
        </a:accent3>
        <a:accent4>
          <a:srgbClr val="000000"/>
        </a:accent4>
        <a:accent5>
          <a:srgbClr val="EED4AE"/>
        </a:accent5>
        <a:accent6>
          <a:srgbClr val="4AA479"/>
        </a:accent6>
        <a:hlink>
          <a:srgbClr val="C7D476"/>
        </a:hlink>
        <a:folHlink>
          <a:srgbClr val="5CA2EE"/>
        </a:folHlink>
      </a:clrScheme>
      <a:clrMap bg1="lt1" tx1="dk1" bg2="lt2" tx2="dk2" accent1="accent1" accent2="accent2" accent3="accent3" accent4="accent4" accent5="accent5" accent6="accent6" hlink="hlink" folHlink="folHlink"/>
    </a:extraClrScheme>
    <a:extraClrScheme>
      <a:clrScheme name="2_596TGp_Wine_light 2">
        <a:dk1>
          <a:srgbClr val="000000"/>
        </a:dk1>
        <a:lt1>
          <a:srgbClr val="FFFFFF"/>
        </a:lt1>
        <a:dk2>
          <a:srgbClr val="571D57"/>
        </a:dk2>
        <a:lt2>
          <a:srgbClr val="DDDDDD"/>
        </a:lt2>
        <a:accent1>
          <a:srgbClr val="D26464"/>
        </a:accent1>
        <a:accent2>
          <a:srgbClr val="FBA993"/>
        </a:accent2>
        <a:accent3>
          <a:srgbClr val="FFFFFF"/>
        </a:accent3>
        <a:accent4>
          <a:srgbClr val="000000"/>
        </a:accent4>
        <a:accent5>
          <a:srgbClr val="E5B8B8"/>
        </a:accent5>
        <a:accent6>
          <a:srgbClr val="E39985"/>
        </a:accent6>
        <a:hlink>
          <a:srgbClr val="FEA94C"/>
        </a:hlink>
        <a:folHlink>
          <a:srgbClr val="89C3BD"/>
        </a:folHlink>
      </a:clrScheme>
      <a:clrMap bg1="lt1" tx1="dk1" bg2="lt2" tx2="dk2" accent1="accent1" accent2="accent2" accent3="accent3" accent4="accent4" accent5="accent5" accent6="accent6" hlink="hlink" folHlink="folHlink"/>
    </a:extraClrScheme>
    <a:extraClrScheme>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10_596TGp_Wine_light">
  <a:themeElements>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fontScheme name="2_596TGp_Wine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596TGp_Wine_light 1">
        <a:dk1>
          <a:srgbClr val="000000"/>
        </a:dk1>
        <a:lt1>
          <a:srgbClr val="FFFFFF"/>
        </a:lt1>
        <a:dk2>
          <a:srgbClr val="0F5B65"/>
        </a:dk2>
        <a:lt2>
          <a:srgbClr val="DDDDDD"/>
        </a:lt2>
        <a:accent1>
          <a:srgbClr val="E1B037"/>
        </a:accent1>
        <a:accent2>
          <a:srgbClr val="53B586"/>
        </a:accent2>
        <a:accent3>
          <a:srgbClr val="FFFFFF"/>
        </a:accent3>
        <a:accent4>
          <a:srgbClr val="000000"/>
        </a:accent4>
        <a:accent5>
          <a:srgbClr val="EED4AE"/>
        </a:accent5>
        <a:accent6>
          <a:srgbClr val="4AA479"/>
        </a:accent6>
        <a:hlink>
          <a:srgbClr val="C7D476"/>
        </a:hlink>
        <a:folHlink>
          <a:srgbClr val="5CA2EE"/>
        </a:folHlink>
      </a:clrScheme>
      <a:clrMap bg1="lt1" tx1="dk1" bg2="lt2" tx2="dk2" accent1="accent1" accent2="accent2" accent3="accent3" accent4="accent4" accent5="accent5" accent6="accent6" hlink="hlink" folHlink="folHlink"/>
    </a:extraClrScheme>
    <a:extraClrScheme>
      <a:clrScheme name="2_596TGp_Wine_light 2">
        <a:dk1>
          <a:srgbClr val="000000"/>
        </a:dk1>
        <a:lt1>
          <a:srgbClr val="FFFFFF"/>
        </a:lt1>
        <a:dk2>
          <a:srgbClr val="571D57"/>
        </a:dk2>
        <a:lt2>
          <a:srgbClr val="DDDDDD"/>
        </a:lt2>
        <a:accent1>
          <a:srgbClr val="D26464"/>
        </a:accent1>
        <a:accent2>
          <a:srgbClr val="FBA993"/>
        </a:accent2>
        <a:accent3>
          <a:srgbClr val="FFFFFF"/>
        </a:accent3>
        <a:accent4>
          <a:srgbClr val="000000"/>
        </a:accent4>
        <a:accent5>
          <a:srgbClr val="E5B8B8"/>
        </a:accent5>
        <a:accent6>
          <a:srgbClr val="E39985"/>
        </a:accent6>
        <a:hlink>
          <a:srgbClr val="FEA94C"/>
        </a:hlink>
        <a:folHlink>
          <a:srgbClr val="89C3BD"/>
        </a:folHlink>
      </a:clrScheme>
      <a:clrMap bg1="lt1" tx1="dk1" bg2="lt2" tx2="dk2" accent1="accent1" accent2="accent2" accent3="accent3" accent4="accent4" accent5="accent5" accent6="accent6" hlink="hlink" folHlink="folHlink"/>
    </a:extraClrScheme>
    <a:extraClrScheme>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11_596TGp_Wine_light">
  <a:themeElements>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fontScheme name="2_596TGp_Wine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596TGp_Wine_light 1">
        <a:dk1>
          <a:srgbClr val="000000"/>
        </a:dk1>
        <a:lt1>
          <a:srgbClr val="FFFFFF"/>
        </a:lt1>
        <a:dk2>
          <a:srgbClr val="0F5B65"/>
        </a:dk2>
        <a:lt2>
          <a:srgbClr val="DDDDDD"/>
        </a:lt2>
        <a:accent1>
          <a:srgbClr val="E1B037"/>
        </a:accent1>
        <a:accent2>
          <a:srgbClr val="53B586"/>
        </a:accent2>
        <a:accent3>
          <a:srgbClr val="FFFFFF"/>
        </a:accent3>
        <a:accent4>
          <a:srgbClr val="000000"/>
        </a:accent4>
        <a:accent5>
          <a:srgbClr val="EED4AE"/>
        </a:accent5>
        <a:accent6>
          <a:srgbClr val="4AA479"/>
        </a:accent6>
        <a:hlink>
          <a:srgbClr val="C7D476"/>
        </a:hlink>
        <a:folHlink>
          <a:srgbClr val="5CA2EE"/>
        </a:folHlink>
      </a:clrScheme>
      <a:clrMap bg1="lt1" tx1="dk1" bg2="lt2" tx2="dk2" accent1="accent1" accent2="accent2" accent3="accent3" accent4="accent4" accent5="accent5" accent6="accent6" hlink="hlink" folHlink="folHlink"/>
    </a:extraClrScheme>
    <a:extraClrScheme>
      <a:clrScheme name="2_596TGp_Wine_light 2">
        <a:dk1>
          <a:srgbClr val="000000"/>
        </a:dk1>
        <a:lt1>
          <a:srgbClr val="FFFFFF"/>
        </a:lt1>
        <a:dk2>
          <a:srgbClr val="571D57"/>
        </a:dk2>
        <a:lt2>
          <a:srgbClr val="DDDDDD"/>
        </a:lt2>
        <a:accent1>
          <a:srgbClr val="D26464"/>
        </a:accent1>
        <a:accent2>
          <a:srgbClr val="FBA993"/>
        </a:accent2>
        <a:accent3>
          <a:srgbClr val="FFFFFF"/>
        </a:accent3>
        <a:accent4>
          <a:srgbClr val="000000"/>
        </a:accent4>
        <a:accent5>
          <a:srgbClr val="E5B8B8"/>
        </a:accent5>
        <a:accent6>
          <a:srgbClr val="E39985"/>
        </a:accent6>
        <a:hlink>
          <a:srgbClr val="FEA94C"/>
        </a:hlink>
        <a:folHlink>
          <a:srgbClr val="89C3BD"/>
        </a:folHlink>
      </a:clrScheme>
      <a:clrMap bg1="lt1" tx1="dk1" bg2="lt2" tx2="dk2" accent1="accent1" accent2="accent2" accent3="accent3" accent4="accent4" accent5="accent5" accent6="accent6" hlink="hlink" folHlink="folHlink"/>
    </a:extraClrScheme>
    <a:extraClrScheme>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13_596TGp_Wine_light">
  <a:themeElements>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fontScheme name="2_596TGp_Wine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596TGp_Wine_light 1">
        <a:dk1>
          <a:srgbClr val="000000"/>
        </a:dk1>
        <a:lt1>
          <a:srgbClr val="FFFFFF"/>
        </a:lt1>
        <a:dk2>
          <a:srgbClr val="0F5B65"/>
        </a:dk2>
        <a:lt2>
          <a:srgbClr val="DDDDDD"/>
        </a:lt2>
        <a:accent1>
          <a:srgbClr val="E1B037"/>
        </a:accent1>
        <a:accent2>
          <a:srgbClr val="53B586"/>
        </a:accent2>
        <a:accent3>
          <a:srgbClr val="FFFFFF"/>
        </a:accent3>
        <a:accent4>
          <a:srgbClr val="000000"/>
        </a:accent4>
        <a:accent5>
          <a:srgbClr val="EED4AE"/>
        </a:accent5>
        <a:accent6>
          <a:srgbClr val="4AA479"/>
        </a:accent6>
        <a:hlink>
          <a:srgbClr val="C7D476"/>
        </a:hlink>
        <a:folHlink>
          <a:srgbClr val="5CA2EE"/>
        </a:folHlink>
      </a:clrScheme>
      <a:clrMap bg1="lt1" tx1="dk1" bg2="lt2" tx2="dk2" accent1="accent1" accent2="accent2" accent3="accent3" accent4="accent4" accent5="accent5" accent6="accent6" hlink="hlink" folHlink="folHlink"/>
    </a:extraClrScheme>
    <a:extraClrScheme>
      <a:clrScheme name="2_596TGp_Wine_light 2">
        <a:dk1>
          <a:srgbClr val="000000"/>
        </a:dk1>
        <a:lt1>
          <a:srgbClr val="FFFFFF"/>
        </a:lt1>
        <a:dk2>
          <a:srgbClr val="571D57"/>
        </a:dk2>
        <a:lt2>
          <a:srgbClr val="DDDDDD"/>
        </a:lt2>
        <a:accent1>
          <a:srgbClr val="D26464"/>
        </a:accent1>
        <a:accent2>
          <a:srgbClr val="FBA993"/>
        </a:accent2>
        <a:accent3>
          <a:srgbClr val="FFFFFF"/>
        </a:accent3>
        <a:accent4>
          <a:srgbClr val="000000"/>
        </a:accent4>
        <a:accent5>
          <a:srgbClr val="E5B8B8"/>
        </a:accent5>
        <a:accent6>
          <a:srgbClr val="E39985"/>
        </a:accent6>
        <a:hlink>
          <a:srgbClr val="FEA94C"/>
        </a:hlink>
        <a:folHlink>
          <a:srgbClr val="89C3BD"/>
        </a:folHlink>
      </a:clrScheme>
      <a:clrMap bg1="lt1" tx1="dk1" bg2="lt2" tx2="dk2" accent1="accent1" accent2="accent2" accent3="accent3" accent4="accent4" accent5="accent5" accent6="accent6" hlink="hlink" folHlink="folHlink"/>
    </a:extraClrScheme>
    <a:extraClrScheme>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14_596TGp_Wine_light">
  <a:themeElements>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fontScheme name="2_596TGp_Wine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596TGp_Wine_light 1">
        <a:dk1>
          <a:srgbClr val="000000"/>
        </a:dk1>
        <a:lt1>
          <a:srgbClr val="FFFFFF"/>
        </a:lt1>
        <a:dk2>
          <a:srgbClr val="0F5B65"/>
        </a:dk2>
        <a:lt2>
          <a:srgbClr val="DDDDDD"/>
        </a:lt2>
        <a:accent1>
          <a:srgbClr val="E1B037"/>
        </a:accent1>
        <a:accent2>
          <a:srgbClr val="53B586"/>
        </a:accent2>
        <a:accent3>
          <a:srgbClr val="FFFFFF"/>
        </a:accent3>
        <a:accent4>
          <a:srgbClr val="000000"/>
        </a:accent4>
        <a:accent5>
          <a:srgbClr val="EED4AE"/>
        </a:accent5>
        <a:accent6>
          <a:srgbClr val="4AA479"/>
        </a:accent6>
        <a:hlink>
          <a:srgbClr val="C7D476"/>
        </a:hlink>
        <a:folHlink>
          <a:srgbClr val="5CA2EE"/>
        </a:folHlink>
      </a:clrScheme>
      <a:clrMap bg1="lt1" tx1="dk1" bg2="lt2" tx2="dk2" accent1="accent1" accent2="accent2" accent3="accent3" accent4="accent4" accent5="accent5" accent6="accent6" hlink="hlink" folHlink="folHlink"/>
    </a:extraClrScheme>
    <a:extraClrScheme>
      <a:clrScheme name="2_596TGp_Wine_light 2">
        <a:dk1>
          <a:srgbClr val="000000"/>
        </a:dk1>
        <a:lt1>
          <a:srgbClr val="FFFFFF"/>
        </a:lt1>
        <a:dk2>
          <a:srgbClr val="571D57"/>
        </a:dk2>
        <a:lt2>
          <a:srgbClr val="DDDDDD"/>
        </a:lt2>
        <a:accent1>
          <a:srgbClr val="D26464"/>
        </a:accent1>
        <a:accent2>
          <a:srgbClr val="FBA993"/>
        </a:accent2>
        <a:accent3>
          <a:srgbClr val="FFFFFF"/>
        </a:accent3>
        <a:accent4>
          <a:srgbClr val="000000"/>
        </a:accent4>
        <a:accent5>
          <a:srgbClr val="E5B8B8"/>
        </a:accent5>
        <a:accent6>
          <a:srgbClr val="E39985"/>
        </a:accent6>
        <a:hlink>
          <a:srgbClr val="FEA94C"/>
        </a:hlink>
        <a:folHlink>
          <a:srgbClr val="89C3BD"/>
        </a:folHlink>
      </a:clrScheme>
      <a:clrMap bg1="lt1" tx1="dk1" bg2="lt2" tx2="dk2" accent1="accent1" accent2="accent2" accent3="accent3" accent4="accent4" accent5="accent5" accent6="accent6" hlink="hlink" folHlink="folHlink"/>
    </a:extraClrScheme>
    <a:extraClrScheme>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15_596TGp_Wine_light">
  <a:themeElements>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fontScheme name="2_596TGp_Wine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596TGp_Wine_light 1">
        <a:dk1>
          <a:srgbClr val="000000"/>
        </a:dk1>
        <a:lt1>
          <a:srgbClr val="FFFFFF"/>
        </a:lt1>
        <a:dk2>
          <a:srgbClr val="0F5B65"/>
        </a:dk2>
        <a:lt2>
          <a:srgbClr val="DDDDDD"/>
        </a:lt2>
        <a:accent1>
          <a:srgbClr val="E1B037"/>
        </a:accent1>
        <a:accent2>
          <a:srgbClr val="53B586"/>
        </a:accent2>
        <a:accent3>
          <a:srgbClr val="FFFFFF"/>
        </a:accent3>
        <a:accent4>
          <a:srgbClr val="000000"/>
        </a:accent4>
        <a:accent5>
          <a:srgbClr val="EED4AE"/>
        </a:accent5>
        <a:accent6>
          <a:srgbClr val="4AA479"/>
        </a:accent6>
        <a:hlink>
          <a:srgbClr val="C7D476"/>
        </a:hlink>
        <a:folHlink>
          <a:srgbClr val="5CA2EE"/>
        </a:folHlink>
      </a:clrScheme>
      <a:clrMap bg1="lt1" tx1="dk1" bg2="lt2" tx2="dk2" accent1="accent1" accent2="accent2" accent3="accent3" accent4="accent4" accent5="accent5" accent6="accent6" hlink="hlink" folHlink="folHlink"/>
    </a:extraClrScheme>
    <a:extraClrScheme>
      <a:clrScheme name="2_596TGp_Wine_light 2">
        <a:dk1>
          <a:srgbClr val="000000"/>
        </a:dk1>
        <a:lt1>
          <a:srgbClr val="FFFFFF"/>
        </a:lt1>
        <a:dk2>
          <a:srgbClr val="571D57"/>
        </a:dk2>
        <a:lt2>
          <a:srgbClr val="DDDDDD"/>
        </a:lt2>
        <a:accent1>
          <a:srgbClr val="D26464"/>
        </a:accent1>
        <a:accent2>
          <a:srgbClr val="FBA993"/>
        </a:accent2>
        <a:accent3>
          <a:srgbClr val="FFFFFF"/>
        </a:accent3>
        <a:accent4>
          <a:srgbClr val="000000"/>
        </a:accent4>
        <a:accent5>
          <a:srgbClr val="E5B8B8"/>
        </a:accent5>
        <a:accent6>
          <a:srgbClr val="E39985"/>
        </a:accent6>
        <a:hlink>
          <a:srgbClr val="FEA94C"/>
        </a:hlink>
        <a:folHlink>
          <a:srgbClr val="89C3BD"/>
        </a:folHlink>
      </a:clrScheme>
      <a:clrMap bg1="lt1" tx1="dk1" bg2="lt2" tx2="dk2" accent1="accent1" accent2="accent2" accent3="accent3" accent4="accent4" accent5="accent5" accent6="accent6" hlink="hlink" folHlink="folHlink"/>
    </a:extraClrScheme>
    <a:extraClrScheme>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17_596TGp_Wine_light">
  <a:themeElements>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fontScheme name="2_596TGp_Wine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596TGp_Wine_light 1">
        <a:dk1>
          <a:srgbClr val="000000"/>
        </a:dk1>
        <a:lt1>
          <a:srgbClr val="FFFFFF"/>
        </a:lt1>
        <a:dk2>
          <a:srgbClr val="0F5B65"/>
        </a:dk2>
        <a:lt2>
          <a:srgbClr val="DDDDDD"/>
        </a:lt2>
        <a:accent1>
          <a:srgbClr val="E1B037"/>
        </a:accent1>
        <a:accent2>
          <a:srgbClr val="53B586"/>
        </a:accent2>
        <a:accent3>
          <a:srgbClr val="FFFFFF"/>
        </a:accent3>
        <a:accent4>
          <a:srgbClr val="000000"/>
        </a:accent4>
        <a:accent5>
          <a:srgbClr val="EED4AE"/>
        </a:accent5>
        <a:accent6>
          <a:srgbClr val="4AA479"/>
        </a:accent6>
        <a:hlink>
          <a:srgbClr val="C7D476"/>
        </a:hlink>
        <a:folHlink>
          <a:srgbClr val="5CA2EE"/>
        </a:folHlink>
      </a:clrScheme>
      <a:clrMap bg1="lt1" tx1="dk1" bg2="lt2" tx2="dk2" accent1="accent1" accent2="accent2" accent3="accent3" accent4="accent4" accent5="accent5" accent6="accent6" hlink="hlink" folHlink="folHlink"/>
    </a:extraClrScheme>
    <a:extraClrScheme>
      <a:clrScheme name="2_596TGp_Wine_light 2">
        <a:dk1>
          <a:srgbClr val="000000"/>
        </a:dk1>
        <a:lt1>
          <a:srgbClr val="FFFFFF"/>
        </a:lt1>
        <a:dk2>
          <a:srgbClr val="571D57"/>
        </a:dk2>
        <a:lt2>
          <a:srgbClr val="DDDDDD"/>
        </a:lt2>
        <a:accent1>
          <a:srgbClr val="D26464"/>
        </a:accent1>
        <a:accent2>
          <a:srgbClr val="FBA993"/>
        </a:accent2>
        <a:accent3>
          <a:srgbClr val="FFFFFF"/>
        </a:accent3>
        <a:accent4>
          <a:srgbClr val="000000"/>
        </a:accent4>
        <a:accent5>
          <a:srgbClr val="E5B8B8"/>
        </a:accent5>
        <a:accent6>
          <a:srgbClr val="E39985"/>
        </a:accent6>
        <a:hlink>
          <a:srgbClr val="FEA94C"/>
        </a:hlink>
        <a:folHlink>
          <a:srgbClr val="89C3BD"/>
        </a:folHlink>
      </a:clrScheme>
      <a:clrMap bg1="lt1" tx1="dk1" bg2="lt2" tx2="dk2" accent1="accent1" accent2="accent2" accent3="accent3" accent4="accent4" accent5="accent5" accent6="accent6" hlink="hlink" folHlink="folHlink"/>
    </a:extraClrScheme>
    <a:extraClrScheme>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16_596TGp_Wine_light">
  <a:themeElements>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fontScheme name="2_596TGp_Wine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596TGp_Wine_light 1">
        <a:dk1>
          <a:srgbClr val="000000"/>
        </a:dk1>
        <a:lt1>
          <a:srgbClr val="FFFFFF"/>
        </a:lt1>
        <a:dk2>
          <a:srgbClr val="0F5B65"/>
        </a:dk2>
        <a:lt2>
          <a:srgbClr val="DDDDDD"/>
        </a:lt2>
        <a:accent1>
          <a:srgbClr val="E1B037"/>
        </a:accent1>
        <a:accent2>
          <a:srgbClr val="53B586"/>
        </a:accent2>
        <a:accent3>
          <a:srgbClr val="FFFFFF"/>
        </a:accent3>
        <a:accent4>
          <a:srgbClr val="000000"/>
        </a:accent4>
        <a:accent5>
          <a:srgbClr val="EED4AE"/>
        </a:accent5>
        <a:accent6>
          <a:srgbClr val="4AA479"/>
        </a:accent6>
        <a:hlink>
          <a:srgbClr val="C7D476"/>
        </a:hlink>
        <a:folHlink>
          <a:srgbClr val="5CA2EE"/>
        </a:folHlink>
      </a:clrScheme>
      <a:clrMap bg1="lt1" tx1="dk1" bg2="lt2" tx2="dk2" accent1="accent1" accent2="accent2" accent3="accent3" accent4="accent4" accent5="accent5" accent6="accent6" hlink="hlink" folHlink="folHlink"/>
    </a:extraClrScheme>
    <a:extraClrScheme>
      <a:clrScheme name="2_596TGp_Wine_light 2">
        <a:dk1>
          <a:srgbClr val="000000"/>
        </a:dk1>
        <a:lt1>
          <a:srgbClr val="FFFFFF"/>
        </a:lt1>
        <a:dk2>
          <a:srgbClr val="571D57"/>
        </a:dk2>
        <a:lt2>
          <a:srgbClr val="DDDDDD"/>
        </a:lt2>
        <a:accent1>
          <a:srgbClr val="D26464"/>
        </a:accent1>
        <a:accent2>
          <a:srgbClr val="FBA993"/>
        </a:accent2>
        <a:accent3>
          <a:srgbClr val="FFFFFF"/>
        </a:accent3>
        <a:accent4>
          <a:srgbClr val="000000"/>
        </a:accent4>
        <a:accent5>
          <a:srgbClr val="E5B8B8"/>
        </a:accent5>
        <a:accent6>
          <a:srgbClr val="E39985"/>
        </a:accent6>
        <a:hlink>
          <a:srgbClr val="FEA94C"/>
        </a:hlink>
        <a:folHlink>
          <a:srgbClr val="89C3BD"/>
        </a:folHlink>
      </a:clrScheme>
      <a:clrMap bg1="lt1" tx1="dk1" bg2="lt2" tx2="dk2" accent1="accent1" accent2="accent2" accent3="accent3" accent4="accent4" accent5="accent5" accent6="accent6" hlink="hlink" folHlink="folHlink"/>
    </a:extraClrScheme>
    <a:extraClrScheme>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18_596TGp_Wine_light">
  <a:themeElements>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fontScheme name="2_596TGp_Wine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596TGp_Wine_light 1">
        <a:dk1>
          <a:srgbClr val="000000"/>
        </a:dk1>
        <a:lt1>
          <a:srgbClr val="FFFFFF"/>
        </a:lt1>
        <a:dk2>
          <a:srgbClr val="0F5B65"/>
        </a:dk2>
        <a:lt2>
          <a:srgbClr val="DDDDDD"/>
        </a:lt2>
        <a:accent1>
          <a:srgbClr val="E1B037"/>
        </a:accent1>
        <a:accent2>
          <a:srgbClr val="53B586"/>
        </a:accent2>
        <a:accent3>
          <a:srgbClr val="FFFFFF"/>
        </a:accent3>
        <a:accent4>
          <a:srgbClr val="000000"/>
        </a:accent4>
        <a:accent5>
          <a:srgbClr val="EED4AE"/>
        </a:accent5>
        <a:accent6>
          <a:srgbClr val="4AA479"/>
        </a:accent6>
        <a:hlink>
          <a:srgbClr val="C7D476"/>
        </a:hlink>
        <a:folHlink>
          <a:srgbClr val="5CA2EE"/>
        </a:folHlink>
      </a:clrScheme>
      <a:clrMap bg1="lt1" tx1="dk1" bg2="lt2" tx2="dk2" accent1="accent1" accent2="accent2" accent3="accent3" accent4="accent4" accent5="accent5" accent6="accent6" hlink="hlink" folHlink="folHlink"/>
    </a:extraClrScheme>
    <a:extraClrScheme>
      <a:clrScheme name="2_596TGp_Wine_light 2">
        <a:dk1>
          <a:srgbClr val="000000"/>
        </a:dk1>
        <a:lt1>
          <a:srgbClr val="FFFFFF"/>
        </a:lt1>
        <a:dk2>
          <a:srgbClr val="571D57"/>
        </a:dk2>
        <a:lt2>
          <a:srgbClr val="DDDDDD"/>
        </a:lt2>
        <a:accent1>
          <a:srgbClr val="D26464"/>
        </a:accent1>
        <a:accent2>
          <a:srgbClr val="FBA993"/>
        </a:accent2>
        <a:accent3>
          <a:srgbClr val="FFFFFF"/>
        </a:accent3>
        <a:accent4>
          <a:srgbClr val="000000"/>
        </a:accent4>
        <a:accent5>
          <a:srgbClr val="E5B8B8"/>
        </a:accent5>
        <a:accent6>
          <a:srgbClr val="E39985"/>
        </a:accent6>
        <a:hlink>
          <a:srgbClr val="FEA94C"/>
        </a:hlink>
        <a:folHlink>
          <a:srgbClr val="89C3BD"/>
        </a:folHlink>
      </a:clrScheme>
      <a:clrMap bg1="lt1" tx1="dk1" bg2="lt2" tx2="dk2" accent1="accent1" accent2="accent2" accent3="accent3" accent4="accent4" accent5="accent5" accent6="accent6" hlink="hlink" folHlink="folHlink"/>
    </a:extraClrScheme>
    <a:extraClrScheme>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自定义设计方案">
  <a:themeElements>
    <a:clrScheme name="4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4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0_596TGp_Wine_light">
  <a:themeElements>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fontScheme name="2_596TGp_Wine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596TGp_Wine_light 1">
        <a:dk1>
          <a:srgbClr val="000000"/>
        </a:dk1>
        <a:lt1>
          <a:srgbClr val="FFFFFF"/>
        </a:lt1>
        <a:dk2>
          <a:srgbClr val="0F5B65"/>
        </a:dk2>
        <a:lt2>
          <a:srgbClr val="DDDDDD"/>
        </a:lt2>
        <a:accent1>
          <a:srgbClr val="E1B037"/>
        </a:accent1>
        <a:accent2>
          <a:srgbClr val="53B586"/>
        </a:accent2>
        <a:accent3>
          <a:srgbClr val="FFFFFF"/>
        </a:accent3>
        <a:accent4>
          <a:srgbClr val="000000"/>
        </a:accent4>
        <a:accent5>
          <a:srgbClr val="EED4AE"/>
        </a:accent5>
        <a:accent6>
          <a:srgbClr val="4AA479"/>
        </a:accent6>
        <a:hlink>
          <a:srgbClr val="C7D476"/>
        </a:hlink>
        <a:folHlink>
          <a:srgbClr val="5CA2EE"/>
        </a:folHlink>
      </a:clrScheme>
      <a:clrMap bg1="lt1" tx1="dk1" bg2="lt2" tx2="dk2" accent1="accent1" accent2="accent2" accent3="accent3" accent4="accent4" accent5="accent5" accent6="accent6" hlink="hlink" folHlink="folHlink"/>
    </a:extraClrScheme>
    <a:extraClrScheme>
      <a:clrScheme name="2_596TGp_Wine_light 2">
        <a:dk1>
          <a:srgbClr val="000000"/>
        </a:dk1>
        <a:lt1>
          <a:srgbClr val="FFFFFF"/>
        </a:lt1>
        <a:dk2>
          <a:srgbClr val="571D57"/>
        </a:dk2>
        <a:lt2>
          <a:srgbClr val="DDDDDD"/>
        </a:lt2>
        <a:accent1>
          <a:srgbClr val="D26464"/>
        </a:accent1>
        <a:accent2>
          <a:srgbClr val="FBA993"/>
        </a:accent2>
        <a:accent3>
          <a:srgbClr val="FFFFFF"/>
        </a:accent3>
        <a:accent4>
          <a:srgbClr val="000000"/>
        </a:accent4>
        <a:accent5>
          <a:srgbClr val="E5B8B8"/>
        </a:accent5>
        <a:accent6>
          <a:srgbClr val="E39985"/>
        </a:accent6>
        <a:hlink>
          <a:srgbClr val="FEA94C"/>
        </a:hlink>
        <a:folHlink>
          <a:srgbClr val="89C3BD"/>
        </a:folHlink>
      </a:clrScheme>
      <a:clrMap bg1="lt1" tx1="dk1" bg2="lt2" tx2="dk2" accent1="accent1" accent2="accent2" accent3="accent3" accent4="accent4" accent5="accent5" accent6="accent6" hlink="hlink" folHlink="folHlink"/>
    </a:extraClrScheme>
    <a:extraClrScheme>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19_596TGp_Wine_light">
  <a:themeElements>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fontScheme name="2_596TGp_Wine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596TGp_Wine_light 1">
        <a:dk1>
          <a:srgbClr val="000000"/>
        </a:dk1>
        <a:lt1>
          <a:srgbClr val="FFFFFF"/>
        </a:lt1>
        <a:dk2>
          <a:srgbClr val="0F5B65"/>
        </a:dk2>
        <a:lt2>
          <a:srgbClr val="DDDDDD"/>
        </a:lt2>
        <a:accent1>
          <a:srgbClr val="E1B037"/>
        </a:accent1>
        <a:accent2>
          <a:srgbClr val="53B586"/>
        </a:accent2>
        <a:accent3>
          <a:srgbClr val="FFFFFF"/>
        </a:accent3>
        <a:accent4>
          <a:srgbClr val="000000"/>
        </a:accent4>
        <a:accent5>
          <a:srgbClr val="EED4AE"/>
        </a:accent5>
        <a:accent6>
          <a:srgbClr val="4AA479"/>
        </a:accent6>
        <a:hlink>
          <a:srgbClr val="C7D476"/>
        </a:hlink>
        <a:folHlink>
          <a:srgbClr val="5CA2EE"/>
        </a:folHlink>
      </a:clrScheme>
      <a:clrMap bg1="lt1" tx1="dk1" bg2="lt2" tx2="dk2" accent1="accent1" accent2="accent2" accent3="accent3" accent4="accent4" accent5="accent5" accent6="accent6" hlink="hlink" folHlink="folHlink"/>
    </a:extraClrScheme>
    <a:extraClrScheme>
      <a:clrScheme name="2_596TGp_Wine_light 2">
        <a:dk1>
          <a:srgbClr val="000000"/>
        </a:dk1>
        <a:lt1>
          <a:srgbClr val="FFFFFF"/>
        </a:lt1>
        <a:dk2>
          <a:srgbClr val="571D57"/>
        </a:dk2>
        <a:lt2>
          <a:srgbClr val="DDDDDD"/>
        </a:lt2>
        <a:accent1>
          <a:srgbClr val="D26464"/>
        </a:accent1>
        <a:accent2>
          <a:srgbClr val="FBA993"/>
        </a:accent2>
        <a:accent3>
          <a:srgbClr val="FFFFFF"/>
        </a:accent3>
        <a:accent4>
          <a:srgbClr val="000000"/>
        </a:accent4>
        <a:accent5>
          <a:srgbClr val="E5B8B8"/>
        </a:accent5>
        <a:accent6>
          <a:srgbClr val="E39985"/>
        </a:accent6>
        <a:hlink>
          <a:srgbClr val="FEA94C"/>
        </a:hlink>
        <a:folHlink>
          <a:srgbClr val="89C3BD"/>
        </a:folHlink>
      </a:clrScheme>
      <a:clrMap bg1="lt1" tx1="dk1" bg2="lt2" tx2="dk2" accent1="accent1" accent2="accent2" accent3="accent3" accent4="accent4" accent5="accent5" accent6="accent6" hlink="hlink" folHlink="folHlink"/>
    </a:extraClrScheme>
    <a:extraClrScheme>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21_596TGp_Wine_light">
  <a:themeElements>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fontScheme name="2_596TGp_Wine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596TGp_Wine_light 1">
        <a:dk1>
          <a:srgbClr val="000000"/>
        </a:dk1>
        <a:lt1>
          <a:srgbClr val="FFFFFF"/>
        </a:lt1>
        <a:dk2>
          <a:srgbClr val="0F5B65"/>
        </a:dk2>
        <a:lt2>
          <a:srgbClr val="DDDDDD"/>
        </a:lt2>
        <a:accent1>
          <a:srgbClr val="E1B037"/>
        </a:accent1>
        <a:accent2>
          <a:srgbClr val="53B586"/>
        </a:accent2>
        <a:accent3>
          <a:srgbClr val="FFFFFF"/>
        </a:accent3>
        <a:accent4>
          <a:srgbClr val="000000"/>
        </a:accent4>
        <a:accent5>
          <a:srgbClr val="EED4AE"/>
        </a:accent5>
        <a:accent6>
          <a:srgbClr val="4AA479"/>
        </a:accent6>
        <a:hlink>
          <a:srgbClr val="C7D476"/>
        </a:hlink>
        <a:folHlink>
          <a:srgbClr val="5CA2EE"/>
        </a:folHlink>
      </a:clrScheme>
      <a:clrMap bg1="lt1" tx1="dk1" bg2="lt2" tx2="dk2" accent1="accent1" accent2="accent2" accent3="accent3" accent4="accent4" accent5="accent5" accent6="accent6" hlink="hlink" folHlink="folHlink"/>
    </a:extraClrScheme>
    <a:extraClrScheme>
      <a:clrScheme name="2_596TGp_Wine_light 2">
        <a:dk1>
          <a:srgbClr val="000000"/>
        </a:dk1>
        <a:lt1>
          <a:srgbClr val="FFFFFF"/>
        </a:lt1>
        <a:dk2>
          <a:srgbClr val="571D57"/>
        </a:dk2>
        <a:lt2>
          <a:srgbClr val="DDDDDD"/>
        </a:lt2>
        <a:accent1>
          <a:srgbClr val="D26464"/>
        </a:accent1>
        <a:accent2>
          <a:srgbClr val="FBA993"/>
        </a:accent2>
        <a:accent3>
          <a:srgbClr val="FFFFFF"/>
        </a:accent3>
        <a:accent4>
          <a:srgbClr val="000000"/>
        </a:accent4>
        <a:accent5>
          <a:srgbClr val="E5B8B8"/>
        </a:accent5>
        <a:accent6>
          <a:srgbClr val="E39985"/>
        </a:accent6>
        <a:hlink>
          <a:srgbClr val="FEA94C"/>
        </a:hlink>
        <a:folHlink>
          <a:srgbClr val="89C3BD"/>
        </a:folHlink>
      </a:clrScheme>
      <a:clrMap bg1="lt1" tx1="dk1" bg2="lt2" tx2="dk2" accent1="accent1" accent2="accent2" accent3="accent3" accent4="accent4" accent5="accent5" accent6="accent6" hlink="hlink" folHlink="folHlink"/>
    </a:extraClrScheme>
    <a:extraClrScheme>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22_596TGp_Wine_light">
  <a:themeElements>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fontScheme name="2_596TGp_Wine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just" defTabSz="914400" rtl="0" eaLnBrk="1" fontAlgn="base" latinLnBrk="0" hangingPunct="1">
          <a:lnSpc>
            <a:spcPct val="110000"/>
          </a:lnSpc>
          <a:spcBef>
            <a:spcPct val="20000"/>
          </a:spcBef>
          <a:spcAft>
            <a:spcPct val="0"/>
          </a:spcAft>
          <a:buClrTx/>
          <a:buSzTx/>
          <a:buFont typeface="Arial" panose="020B0604020202020204" pitchFamily="34" charset="0"/>
          <a:buNone/>
          <a:defRPr kumimoji="0" lang="zh-CN" sz="24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596TGp_Wine_light 1">
        <a:dk1>
          <a:srgbClr val="000000"/>
        </a:dk1>
        <a:lt1>
          <a:srgbClr val="FFFFFF"/>
        </a:lt1>
        <a:dk2>
          <a:srgbClr val="0F5B65"/>
        </a:dk2>
        <a:lt2>
          <a:srgbClr val="DDDDDD"/>
        </a:lt2>
        <a:accent1>
          <a:srgbClr val="E1B037"/>
        </a:accent1>
        <a:accent2>
          <a:srgbClr val="53B586"/>
        </a:accent2>
        <a:accent3>
          <a:srgbClr val="FFFFFF"/>
        </a:accent3>
        <a:accent4>
          <a:srgbClr val="000000"/>
        </a:accent4>
        <a:accent5>
          <a:srgbClr val="EED4AE"/>
        </a:accent5>
        <a:accent6>
          <a:srgbClr val="4AA479"/>
        </a:accent6>
        <a:hlink>
          <a:srgbClr val="C7D476"/>
        </a:hlink>
        <a:folHlink>
          <a:srgbClr val="5CA2EE"/>
        </a:folHlink>
      </a:clrScheme>
      <a:clrMap bg1="lt1" tx1="dk1" bg2="lt2" tx2="dk2" accent1="accent1" accent2="accent2" accent3="accent3" accent4="accent4" accent5="accent5" accent6="accent6" hlink="hlink" folHlink="folHlink"/>
    </a:extraClrScheme>
    <a:extraClrScheme>
      <a:clrScheme name="2_596TGp_Wine_light 2">
        <a:dk1>
          <a:srgbClr val="000000"/>
        </a:dk1>
        <a:lt1>
          <a:srgbClr val="FFFFFF"/>
        </a:lt1>
        <a:dk2>
          <a:srgbClr val="571D57"/>
        </a:dk2>
        <a:lt2>
          <a:srgbClr val="DDDDDD"/>
        </a:lt2>
        <a:accent1>
          <a:srgbClr val="D26464"/>
        </a:accent1>
        <a:accent2>
          <a:srgbClr val="FBA993"/>
        </a:accent2>
        <a:accent3>
          <a:srgbClr val="FFFFFF"/>
        </a:accent3>
        <a:accent4>
          <a:srgbClr val="000000"/>
        </a:accent4>
        <a:accent5>
          <a:srgbClr val="E5B8B8"/>
        </a:accent5>
        <a:accent6>
          <a:srgbClr val="E39985"/>
        </a:accent6>
        <a:hlink>
          <a:srgbClr val="FEA94C"/>
        </a:hlink>
        <a:folHlink>
          <a:srgbClr val="89C3BD"/>
        </a:folHlink>
      </a:clrScheme>
      <a:clrMap bg1="lt1" tx1="dk1" bg2="lt2" tx2="dk2" accent1="accent1" accent2="accent2" accent3="accent3" accent4="accent4" accent5="accent5" accent6="accent6" hlink="hlink" folHlink="folHlink"/>
    </a:extraClrScheme>
    <a:extraClrScheme>
      <a:clrScheme name="2_596TGp_Wine_light 3">
        <a:dk1>
          <a:srgbClr val="000000"/>
        </a:dk1>
        <a:lt1>
          <a:srgbClr val="FFFFFF"/>
        </a:lt1>
        <a:dk2>
          <a:srgbClr val="670D0D"/>
        </a:dk2>
        <a:lt2>
          <a:srgbClr val="DDDDDD"/>
        </a:lt2>
        <a:accent1>
          <a:srgbClr val="79B4D1"/>
        </a:accent1>
        <a:accent2>
          <a:srgbClr val="8D8DC1"/>
        </a:accent2>
        <a:accent3>
          <a:srgbClr val="FFFFFF"/>
        </a:accent3>
        <a:accent4>
          <a:srgbClr val="000000"/>
        </a:accent4>
        <a:accent5>
          <a:srgbClr val="BED6E5"/>
        </a:accent5>
        <a:accent6>
          <a:srgbClr val="7F7FAF"/>
        </a:accent6>
        <a:hlink>
          <a:srgbClr val="84CAB8"/>
        </a:hlink>
        <a:folHlink>
          <a:srgbClr val="C4ABD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自定义设计方案">
  <a:themeElements>
    <a:clrScheme name="5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5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自定义设计方案">
  <a:themeElements>
    <a:clrScheme name="6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6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6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7_自定义设计方案">
  <a:themeElements>
    <a:clrScheme name="7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7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7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8_自定义设计方案">
  <a:themeElements>
    <a:clrScheme name="8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8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8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8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8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8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8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8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8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8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8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8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8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8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9_自定义设计方案">
  <a:themeElements>
    <a:clrScheme name="9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9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9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9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9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9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9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9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9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9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9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9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9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9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0_自定义设计方案">
  <a:themeElements>
    <a:clrScheme name="10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0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0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0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0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0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0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0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0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0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0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0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0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0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574TGp_natural_light</Template>
  <TotalTime>0</TotalTime>
  <Words>46106</Words>
  <Application>WPS 演示</Application>
  <PresentationFormat>全屏显示(4:3)</PresentationFormat>
  <Paragraphs>1751</Paragraphs>
  <Slides>193</Slides>
  <Notes>15</Notes>
  <HiddenSlides>17</HiddenSlides>
  <MMClips>1</MMClips>
  <ScaleCrop>false</ScaleCrop>
  <HeadingPairs>
    <vt:vector size="6" baseType="variant">
      <vt:variant>
        <vt:lpstr>已用的字体</vt:lpstr>
      </vt:variant>
      <vt:variant>
        <vt:i4>11</vt:i4>
      </vt:variant>
      <vt:variant>
        <vt:lpstr>主题</vt:lpstr>
      </vt:variant>
      <vt:variant>
        <vt:i4>33</vt:i4>
      </vt:variant>
      <vt:variant>
        <vt:lpstr>幻灯片标题</vt:lpstr>
      </vt:variant>
      <vt:variant>
        <vt:i4>193</vt:i4>
      </vt:variant>
    </vt:vector>
  </HeadingPairs>
  <TitlesOfParts>
    <vt:vector size="237" baseType="lpstr">
      <vt:lpstr>Arial</vt:lpstr>
      <vt:lpstr>宋体</vt:lpstr>
      <vt:lpstr>Wingdings</vt:lpstr>
      <vt:lpstr>Verdana</vt:lpstr>
      <vt:lpstr>Times New Roman</vt:lpstr>
      <vt:lpstr>华文行楷</vt:lpstr>
      <vt:lpstr>微软雅黑</vt:lpstr>
      <vt:lpstr>Arial Unicode MS</vt:lpstr>
      <vt:lpstr>Wingdings</vt:lpstr>
      <vt:lpstr>华文琥珀</vt:lpstr>
      <vt:lpstr>等线</vt:lpstr>
      <vt:lpstr>2_自定义设计方案</vt:lpstr>
      <vt:lpstr>3_自定义设计方案</vt:lpstr>
      <vt:lpstr>4_自定义设计方案</vt:lpstr>
      <vt:lpstr>5_自定义设计方案</vt:lpstr>
      <vt:lpstr>6_自定义设计方案</vt:lpstr>
      <vt:lpstr>7_自定义设计方案</vt:lpstr>
      <vt:lpstr>8_自定义设计方案</vt:lpstr>
      <vt:lpstr>9_自定义设计方案</vt:lpstr>
      <vt:lpstr>10_自定义设计方案</vt:lpstr>
      <vt:lpstr>11_自定义设计方案</vt:lpstr>
      <vt:lpstr>12_自定义设计方案</vt:lpstr>
      <vt:lpstr>13_自定义设计方案</vt:lpstr>
      <vt:lpstr>2_596TGp_Wine_light</vt:lpstr>
      <vt:lpstr>1_596TGp_Wine_light</vt:lpstr>
      <vt:lpstr>3_596TGp_Wine_light</vt:lpstr>
      <vt:lpstr>5_596TGp_Wine_light</vt:lpstr>
      <vt:lpstr>6_596TGp_Wine_light</vt:lpstr>
      <vt:lpstr>4_596TGp_Wine_light</vt:lpstr>
      <vt:lpstr>7_596TGp_Wine_light</vt:lpstr>
      <vt:lpstr>8_596TGp_Wine_light</vt:lpstr>
      <vt:lpstr>9_596TGp_Wine_light</vt:lpstr>
      <vt:lpstr>10_596TGp_Wine_light</vt:lpstr>
      <vt:lpstr>11_596TGp_Wine_light</vt:lpstr>
      <vt:lpstr>13_596TGp_Wine_light</vt:lpstr>
      <vt:lpstr>14_596TGp_Wine_light</vt:lpstr>
      <vt:lpstr>15_596TGp_Wine_light</vt:lpstr>
      <vt:lpstr>17_596TGp_Wine_light</vt:lpstr>
      <vt:lpstr>16_596TGp_Wine_light</vt:lpstr>
      <vt:lpstr>18_596TGp_Wine_light</vt:lpstr>
      <vt:lpstr>20_596TGp_Wine_light</vt:lpstr>
      <vt:lpstr>19_596TGp_Wine_light</vt:lpstr>
      <vt:lpstr>21_596TGp_Wine_light</vt:lpstr>
      <vt:lpstr>22_596TGp_Wine_light</vt:lpstr>
      <vt:lpstr>PowerPoint 演示文稿</vt:lpstr>
      <vt:lpstr>Contents for Chapter Three</vt:lpstr>
      <vt:lpstr>PowerPoint 演示文稿</vt:lpstr>
      <vt:lpstr>PowerPoint 演示文稿</vt:lpstr>
      <vt:lpstr>PowerPoint 演示文稿</vt:lpstr>
      <vt:lpstr>PowerPoint 演示文稿</vt:lpstr>
      <vt:lpstr>PowerPoint 演示文稿</vt:lpstr>
      <vt:lpstr>PowerPoint 演示文稿</vt:lpstr>
      <vt:lpstr>  Culture Like an Iceberg  (P.14)</vt:lpstr>
      <vt:lpstr>II. Recognizing Key Elements in the Core of Culture</vt:lpstr>
      <vt:lpstr>II. Recognizing Key Elements in the Core of Culture</vt:lpstr>
      <vt:lpstr>Karl Jaspers—Axial Age</vt:lpstr>
      <vt:lpstr>The Axial Age  P.37</vt:lpstr>
      <vt:lpstr>The Axial Age</vt:lpstr>
      <vt:lpstr>The Axial Age</vt:lpstr>
      <vt:lpstr>The Axial Age---Great Minds</vt:lpstr>
      <vt:lpstr>The Axial Age---Great Minds</vt:lpstr>
      <vt:lpstr>The Axial Age---Great Minds</vt:lpstr>
      <vt:lpstr>The Axial Age---Great Minds</vt:lpstr>
      <vt:lpstr>The Axial Age---Great Minds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Review: The Axial Age  P.37</vt:lpstr>
      <vt:lpstr>Review:  The Axial Age</vt:lpstr>
      <vt:lpstr>The Axial Age</vt:lpstr>
      <vt:lpstr>Worldviews   (P.40)</vt:lpstr>
      <vt:lpstr>PowerPoint 演示文稿</vt:lpstr>
      <vt:lpstr>PowerPoint 演示文稿</vt:lpstr>
      <vt:lpstr>PowerPoint 演示文稿</vt:lpstr>
      <vt:lpstr>PowerPoint 演示文稿</vt:lpstr>
      <vt:lpstr>PowerPoint 演示文稿</vt:lpstr>
      <vt:lpstr>Worldview</vt:lpstr>
      <vt:lpstr>Holistic vs. Dualistic Worldviews  (P.41)</vt:lpstr>
      <vt:lpstr>Holistic vs. dualistic worldviews (P.41)</vt:lpstr>
      <vt:lpstr>Holistic vs. dualistic worldviews  (P.42)</vt:lpstr>
      <vt:lpstr>Holistic vs. dualistic worldviews  (P.42)</vt:lpstr>
      <vt:lpstr>Holistic vs. dualistic worldviews   (P.43)</vt:lpstr>
      <vt:lpstr>Holistic vs. dualistic worldviews   (P.43)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Holistic &amp; Dualistic Worldviews</vt:lpstr>
      <vt:lpstr>Holistic &amp; Dualistic Worldviews</vt:lpstr>
      <vt:lpstr>Holistic &amp; Dualistic Worldviews</vt:lpstr>
      <vt:lpstr>Holistic &amp; Dualistic Worldviews</vt:lpstr>
      <vt:lpstr>Holistic vs. dualistic worldviews  (P.42)</vt:lpstr>
      <vt:lpstr>Holistic vs. Dualistic Worldviews  (P.42)</vt:lpstr>
      <vt:lpstr>Holistic vs. dualistic worldviews   (P.43)</vt:lpstr>
      <vt:lpstr>Holistic vs. Dualistic Worldviews (P.41)</vt:lpstr>
      <vt:lpstr>Holistic vs. Dualistic Worldviews  (P.42)</vt:lpstr>
      <vt:lpstr>PowerPoint 演示文稿</vt:lpstr>
      <vt:lpstr>PowerPoint 演示文稿</vt:lpstr>
      <vt:lpstr>PowerPoint 演示文稿</vt:lpstr>
      <vt:lpstr>Values:</vt:lpstr>
      <vt:lpstr>Values:</vt:lpstr>
      <vt:lpstr>Values:</vt:lpstr>
      <vt:lpstr>Worldviews   (P.40)</vt:lpstr>
      <vt:lpstr>Holistic &amp; Dualistic Worldviews</vt:lpstr>
      <vt:lpstr>Holistic vs. dualistic worldviews  (P.42)</vt:lpstr>
      <vt:lpstr>Holistic vs. dualistic worldviews  (P.42)</vt:lpstr>
      <vt:lpstr>IV. Instruments comparing cultural values</vt:lpstr>
      <vt:lpstr>克拉克洪与斯乔贝克的理论</vt:lpstr>
      <vt:lpstr>克拉克洪与斯乔贝克的理论</vt:lpstr>
      <vt:lpstr>Categories for comparing values across cultures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Social attitudes as expressions of basic values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Holistic &amp; Dualistic Worldviews</vt:lpstr>
      <vt:lpstr>Categories for comparing values across cultures</vt:lpstr>
      <vt:lpstr>Sense of time</vt:lpstr>
      <vt:lpstr>PowerPoint 演示文稿</vt:lpstr>
      <vt:lpstr>Activity</vt:lpstr>
      <vt:lpstr>Activity</vt:lpstr>
      <vt:lpstr>Activity</vt:lpstr>
      <vt:lpstr>Activity</vt:lpstr>
      <vt:lpstr>Social relationship</vt:lpstr>
      <vt:lpstr>PowerPoint 演示文稿</vt:lpstr>
      <vt:lpstr>PowerPoint 演示文稿</vt:lpstr>
      <vt:lpstr>IV. Instruments comparing cultural values</vt:lpstr>
      <vt:lpstr>克拉克洪与斯乔贝克的理论</vt:lpstr>
      <vt:lpstr>Review</vt:lpstr>
      <vt:lpstr>Hofstede’s value dimensions   霍夫斯泰德的价值维度理论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Case Study (2)</vt:lpstr>
      <vt:lpstr>Power distance</vt:lpstr>
      <vt:lpstr>Power distance</vt:lpstr>
      <vt:lpstr>Examples in political affairs</vt:lpstr>
      <vt:lpstr>Examples in political affairs</vt:lpstr>
      <vt:lpstr>PowerPoint 演示文稿</vt:lpstr>
      <vt:lpstr>Examples in political affairs</vt:lpstr>
      <vt:lpstr>PowerPoint 演示文稿</vt:lpstr>
      <vt:lpstr>PowerPoint 演示文稿</vt:lpstr>
      <vt:lpstr>PowerPoint 演示文稿</vt:lpstr>
      <vt:lpstr>Examples in business</vt:lpstr>
      <vt:lpstr>Power distance</vt:lpstr>
      <vt:lpstr>Power distance</vt:lpstr>
      <vt:lpstr>three principles and five virtues</vt:lpstr>
      <vt:lpstr>Power distance</vt:lpstr>
      <vt:lpstr>Advantages</vt:lpstr>
      <vt:lpstr>Disadvantages</vt:lpstr>
      <vt:lpstr>PowerPoint 演示文稿</vt:lpstr>
      <vt:lpstr>Masculinity vs femininity</vt:lpstr>
      <vt:lpstr>Masculinity vs femininity</vt:lpstr>
      <vt:lpstr>PowerPoint 演示文稿</vt:lpstr>
      <vt:lpstr>Three Obediences and Four Virtues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Masculinity vs femininity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Uncertainty avoidance </vt:lpstr>
      <vt:lpstr>Uncertainty avoidance </vt:lpstr>
      <vt:lpstr>PowerPoint 演示文稿</vt:lpstr>
      <vt:lpstr>Review:  Fill-in Task about Cultural Dimensions</vt:lpstr>
      <vt:lpstr>Categories for comparing values across cultures</vt:lpstr>
      <vt:lpstr>Sense of time</vt:lpstr>
      <vt:lpstr>PowerPoint 演示文稿</vt:lpstr>
      <vt:lpstr>Activity</vt:lpstr>
      <vt:lpstr>Activity</vt:lpstr>
      <vt:lpstr>Activity</vt:lpstr>
      <vt:lpstr>Activity</vt:lpstr>
      <vt:lpstr>PowerPoint 演示文稿</vt:lpstr>
      <vt:lpstr>PowerPoint 演示文稿</vt:lpstr>
      <vt:lpstr>Fill-in Task</vt:lpstr>
      <vt:lpstr>The Axial 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ThemeGallery PowerTemplate</dc:title>
  <dc:creator>ASUS</dc:creator>
  <cp:lastModifiedBy>相启征</cp:lastModifiedBy>
  <cp:revision>299</cp:revision>
  <dcterms:created xsi:type="dcterms:W3CDTF">2012-02-20T12:03:00Z</dcterms:created>
  <dcterms:modified xsi:type="dcterms:W3CDTF">2024-06-07T10:10:34Z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746EB11C59A14E7B97C1F8B536F64E7F</vt:lpwstr>
  </property>
</Properties>
</file>